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6" r:id="rId1"/>
  </p:sldMasterIdLst>
  <p:sldIdLst>
    <p:sldId id="256" r:id="rId2"/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3" r:id="rId17"/>
    <p:sldId id="28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303" r:id="rId29"/>
    <p:sldId id="304" r:id="rId30"/>
    <p:sldId id="286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2DC9A8-9703-45DB-8580-D12B6F861EA3}">
          <p14:sldIdLst>
            <p14:sldId id="256"/>
            <p14:sldId id="302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83"/>
            <p14:sldId id="284"/>
            <p14:sldId id="272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5"/>
            <p14:sldId id="303"/>
            <p14:sldId id="304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33CC"/>
    <a:srgbClr val="6600FF"/>
    <a:srgbClr val="FF0066"/>
    <a:srgbClr val="FF6600"/>
    <a:srgbClr val="CC9900"/>
    <a:srgbClr val="00FFFF"/>
    <a:srgbClr val="003366"/>
    <a:srgbClr val="00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284" autoAdjust="0"/>
  </p:normalViewPr>
  <p:slideViewPr>
    <p:cSldViewPr>
      <p:cViewPr>
        <p:scale>
          <a:sx n="70" d="100"/>
          <a:sy n="70" d="100"/>
        </p:scale>
        <p:origin x="-1164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EA353F-3705-4A22-A0C0-619F9F0B8020}" type="datetimeFigureOut">
              <a:rPr lang="en-AU" smtClean="0"/>
              <a:pPr/>
              <a:t>30/11/2016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60F436-272D-4564-9218-4FE8E2D359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lipartkid.com/related-pictures-transparent-fireworks-wallpaper-fireworks-bac-ztik2o-clipar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lipartkid.com/related-pictures-transparent-fireworks-wallpaper-fireworks-bac-ztik2o-clipar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lipartkid.com/related-pictures-transparent-fireworks-wallpaper-fireworks-bac-ztik2o-clipar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lipartkid.com/related-pictures-transparent-fireworks-wallpaper-fireworks-bac-ztik2o-clipar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366" y="4365104"/>
            <a:ext cx="1851790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800" b="1" dirty="0" smtClean="0">
                <a:ln w="254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2016</a:t>
            </a:r>
            <a:endParaRPr lang="en-US" sz="5800" b="1" cap="none" spc="0" dirty="0">
              <a:ln w="25400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il_fi" descr="http://www.pbac.sa.edu.au/Content/Resources/NEW%20PRC_logo_transparent_smal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60648"/>
            <a:ext cx="40324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5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8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cullen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28233" y="1949068"/>
            <a:ext cx="2328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3"/>
                </a:solidFill>
                <a:latin typeface="Cooper Black" panose="0208090404030B020404" pitchFamily="18" charset="0"/>
              </a:rPr>
              <a:t>Certificates</a:t>
            </a:r>
          </a:p>
          <a:p>
            <a:pPr algn="ctr"/>
            <a:r>
              <a:rPr lang="en-AU" sz="2000" b="1" dirty="0" smtClean="0"/>
              <a:t>Daniel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255366"/>
            <a:ext cx="1462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2000" b="1" dirty="0" err="1" smtClean="0"/>
              <a:t>Cailin</a:t>
            </a:r>
            <a:endParaRPr lang="en-AU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13324" y="1493863"/>
            <a:ext cx="1267975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b="1" dirty="0" smtClean="0"/>
              <a:t>Holly</a:t>
            </a:r>
          </a:p>
          <a:p>
            <a:pPr algn="ctr"/>
            <a:r>
              <a:rPr lang="en-AU" b="1" dirty="0" smtClean="0"/>
              <a:t>Tyler</a:t>
            </a:r>
          </a:p>
          <a:p>
            <a:pPr algn="ctr"/>
            <a:r>
              <a:rPr lang="en-AU" b="1" dirty="0" smtClean="0"/>
              <a:t>Jordan</a:t>
            </a:r>
          </a:p>
          <a:p>
            <a:pPr algn="ctr"/>
            <a:r>
              <a:rPr lang="en-AU" b="1" dirty="0" smtClean="0"/>
              <a:t>Amelia</a:t>
            </a:r>
          </a:p>
          <a:p>
            <a:pPr algn="ctr"/>
            <a:r>
              <a:rPr lang="en-AU" b="1" dirty="0" smtClean="0"/>
              <a:t>Taj</a:t>
            </a:r>
          </a:p>
          <a:p>
            <a:pPr algn="ctr"/>
            <a:r>
              <a:rPr lang="en-AU" b="1" dirty="0" smtClean="0"/>
              <a:t>Harry</a:t>
            </a:r>
          </a:p>
          <a:p>
            <a:pPr algn="ctr"/>
            <a:r>
              <a:rPr lang="en-AU" b="1" dirty="0" smtClean="0"/>
              <a:t>Marko</a:t>
            </a:r>
          </a:p>
          <a:p>
            <a:pPr algn="ctr"/>
            <a:r>
              <a:rPr lang="en-AU" b="1" dirty="0" smtClean="0"/>
              <a:t>Kaden</a:t>
            </a:r>
          </a:p>
          <a:p>
            <a:pPr algn="ctr"/>
            <a:r>
              <a:rPr lang="en-AU" b="1" dirty="0" smtClean="0"/>
              <a:t>Rigel</a:t>
            </a:r>
          </a:p>
          <a:p>
            <a:pPr algn="ctr"/>
            <a:r>
              <a:rPr lang="en-AU" b="1" dirty="0" smtClean="0"/>
              <a:t>Kobe</a:t>
            </a:r>
          </a:p>
          <a:p>
            <a:pPr algn="ctr"/>
            <a:r>
              <a:rPr lang="en-AU" b="1" dirty="0" smtClean="0"/>
              <a:t>Brooke</a:t>
            </a:r>
          </a:p>
          <a:p>
            <a:pPr algn="ctr"/>
            <a:r>
              <a:rPr lang="en-AU" b="1" dirty="0" smtClean="0"/>
              <a:t>Ella</a:t>
            </a:r>
          </a:p>
          <a:p>
            <a:pPr algn="ctr"/>
            <a:r>
              <a:rPr lang="en-AU" b="1" dirty="0" smtClean="0"/>
              <a:t>Abby</a:t>
            </a:r>
          </a:p>
          <a:p>
            <a:pPr algn="ctr"/>
            <a:r>
              <a:rPr lang="en-AU" b="1" dirty="0" smtClean="0"/>
              <a:t>Tyler</a:t>
            </a:r>
          </a:p>
          <a:p>
            <a:pPr algn="ctr"/>
            <a:r>
              <a:rPr lang="en-AU" b="1" dirty="0" err="1" smtClean="0"/>
              <a:t>Chenaye</a:t>
            </a:r>
            <a:endParaRPr lang="en-AU" b="1" dirty="0" smtClean="0"/>
          </a:p>
          <a:p>
            <a:pPr algn="ctr"/>
            <a:r>
              <a:rPr lang="en-AU" b="1" dirty="0" smtClean="0"/>
              <a:t>Jaiden</a:t>
            </a:r>
          </a:p>
          <a:p>
            <a:pPr algn="ctr"/>
            <a:r>
              <a:rPr lang="en-AU" b="1" dirty="0" smtClean="0"/>
              <a:t>Saxon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47363" y="2178149"/>
            <a:ext cx="1093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Tatiana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1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9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sheppard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60126" y="3393577"/>
            <a:ext cx="126797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1900" b="1" dirty="0" smtClean="0"/>
              <a:t>Leilani</a:t>
            </a:r>
          </a:p>
          <a:p>
            <a:pPr algn="ctr"/>
            <a:r>
              <a:rPr lang="en-AU" sz="1900" b="1" dirty="0" smtClean="0"/>
              <a:t>Lewis</a:t>
            </a:r>
          </a:p>
          <a:p>
            <a:pPr algn="ctr"/>
            <a:r>
              <a:rPr lang="en-AU" sz="1900" b="1" dirty="0" err="1" smtClean="0"/>
              <a:t>Bojan</a:t>
            </a:r>
            <a:endParaRPr lang="en-AU" sz="1900" b="1" dirty="0" smtClean="0"/>
          </a:p>
          <a:p>
            <a:pPr algn="ctr"/>
            <a:r>
              <a:rPr lang="en-AU" sz="1900" b="1" dirty="0" smtClean="0"/>
              <a:t>Sarah</a:t>
            </a:r>
            <a:endParaRPr lang="en-A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8166" y="5291192"/>
            <a:ext cx="105189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1900" b="1" dirty="0" smtClean="0"/>
              <a:t>David</a:t>
            </a:r>
            <a:endParaRPr lang="en-AU" sz="1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27846" y="1597247"/>
            <a:ext cx="2059153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1900" b="1" dirty="0" smtClean="0"/>
              <a:t>Ruby</a:t>
            </a:r>
          </a:p>
          <a:p>
            <a:pPr algn="ctr"/>
            <a:r>
              <a:rPr lang="en-AU" sz="1900" b="1" dirty="0" smtClean="0"/>
              <a:t>Levi</a:t>
            </a:r>
          </a:p>
          <a:p>
            <a:pPr algn="ctr"/>
            <a:r>
              <a:rPr lang="en-AU" sz="1900" b="1" dirty="0" smtClean="0"/>
              <a:t>Miah</a:t>
            </a:r>
          </a:p>
          <a:p>
            <a:pPr algn="ctr"/>
            <a:r>
              <a:rPr lang="en-AU" sz="1900" b="1" dirty="0" smtClean="0"/>
              <a:t>Shae</a:t>
            </a:r>
          </a:p>
          <a:p>
            <a:pPr algn="ctr"/>
            <a:r>
              <a:rPr lang="en-AU" sz="1900" b="1" dirty="0" smtClean="0"/>
              <a:t>Briar</a:t>
            </a:r>
          </a:p>
          <a:p>
            <a:pPr algn="ctr"/>
            <a:r>
              <a:rPr lang="en-AU" sz="1900" b="1" dirty="0" smtClean="0"/>
              <a:t>Riley</a:t>
            </a:r>
          </a:p>
          <a:p>
            <a:pPr algn="ctr"/>
            <a:r>
              <a:rPr lang="en-AU" sz="1900" b="1" dirty="0" smtClean="0"/>
              <a:t>Anna</a:t>
            </a:r>
          </a:p>
          <a:p>
            <a:pPr algn="ctr"/>
            <a:r>
              <a:rPr lang="en-AU" sz="1900" b="1" dirty="0" smtClean="0"/>
              <a:t>Riley</a:t>
            </a:r>
          </a:p>
          <a:p>
            <a:pPr algn="ctr"/>
            <a:r>
              <a:rPr lang="en-AU" sz="1900" b="1" dirty="0" err="1" smtClean="0"/>
              <a:t>Callum</a:t>
            </a:r>
            <a:endParaRPr lang="en-AU" sz="1900" b="1" dirty="0" smtClean="0"/>
          </a:p>
          <a:p>
            <a:pPr algn="ctr"/>
            <a:r>
              <a:rPr lang="en-AU" sz="1900" b="1" dirty="0" smtClean="0"/>
              <a:t>Jessica</a:t>
            </a:r>
          </a:p>
          <a:p>
            <a:pPr algn="ctr"/>
            <a:r>
              <a:rPr lang="en-AU" sz="1900" b="1" dirty="0" smtClean="0"/>
              <a:t>Abbey</a:t>
            </a:r>
          </a:p>
          <a:p>
            <a:pPr algn="ctr"/>
            <a:r>
              <a:rPr lang="en-AU" sz="1900" b="1" dirty="0" smtClean="0"/>
              <a:t>Liam</a:t>
            </a:r>
          </a:p>
          <a:p>
            <a:pPr algn="ctr"/>
            <a:r>
              <a:rPr lang="en-AU" sz="1900" b="1" dirty="0" smtClean="0"/>
              <a:t>Daniel</a:t>
            </a:r>
          </a:p>
          <a:p>
            <a:pPr algn="ctr"/>
            <a:r>
              <a:rPr lang="en-AU" sz="1900" b="1" dirty="0" smtClean="0"/>
              <a:t>Harrison</a:t>
            </a:r>
          </a:p>
          <a:p>
            <a:pPr algn="ctr"/>
            <a:r>
              <a:rPr lang="en-AU" sz="1900" b="1" dirty="0" smtClean="0"/>
              <a:t>Megan</a:t>
            </a:r>
          </a:p>
          <a:p>
            <a:pPr algn="ctr"/>
            <a:r>
              <a:rPr lang="en-AU" sz="1900" b="1" dirty="0" smtClean="0"/>
              <a:t>Thomas</a:t>
            </a:r>
          </a:p>
          <a:p>
            <a:pPr algn="ctr"/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57413" y="2567201"/>
            <a:ext cx="147457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1900" b="1" dirty="0" smtClean="0"/>
              <a:t>Imogen</a:t>
            </a:r>
          </a:p>
          <a:p>
            <a:pPr algn="ctr"/>
            <a:r>
              <a:rPr lang="en-AU" sz="1900" b="1" dirty="0" smtClean="0"/>
              <a:t>Tyler</a:t>
            </a:r>
          </a:p>
          <a:p>
            <a:pPr algn="ctr"/>
            <a:r>
              <a:rPr lang="en-AU" sz="1900" b="1" dirty="0" smtClean="0"/>
              <a:t>Shannon</a:t>
            </a:r>
          </a:p>
          <a:p>
            <a:pPr algn="ctr"/>
            <a:r>
              <a:rPr lang="en-AU" sz="1900" b="1" dirty="0" smtClean="0"/>
              <a:t>Xavier</a:t>
            </a:r>
          </a:p>
          <a:p>
            <a:pPr algn="ctr"/>
            <a:r>
              <a:rPr lang="en-AU" sz="1900" b="1" dirty="0" err="1" smtClean="0"/>
              <a:t>Latoyah</a:t>
            </a:r>
            <a:endParaRPr lang="en-AU" sz="1900" b="1" dirty="0" smtClean="0"/>
          </a:p>
          <a:p>
            <a:pPr algn="ctr"/>
            <a:endParaRPr lang="en-AU" sz="1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8464" y="2047236"/>
            <a:ext cx="146251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1900" b="1" dirty="0" smtClean="0"/>
              <a:t>Kayla</a:t>
            </a:r>
            <a:endParaRPr lang="en-AU" sz="1900" b="1" dirty="0"/>
          </a:p>
        </p:txBody>
      </p:sp>
    </p:spTree>
    <p:extLst>
      <p:ext uri="{BB962C8B-B14F-4D97-AF65-F5344CB8AC3E}">
        <p14:creationId xmlns:p14="http://schemas.microsoft.com/office/powerpoint/2010/main" val="3469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10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</a:t>
            </a:r>
            <a:r>
              <a:rPr lang="en-AU" dirty="0" smtClean="0"/>
              <a:t> brown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04907" y="2033589"/>
            <a:ext cx="1345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200" b="1" dirty="0" smtClean="0"/>
              <a:t>Eden</a:t>
            </a:r>
          </a:p>
          <a:p>
            <a:pPr algn="ctr"/>
            <a:r>
              <a:rPr lang="en-AU" sz="2200" b="1" dirty="0" smtClean="0"/>
              <a:t>Jacob</a:t>
            </a:r>
          </a:p>
          <a:p>
            <a:pPr algn="ctr"/>
            <a:r>
              <a:rPr lang="en-AU" sz="2200" b="1" dirty="0" smtClean="0"/>
              <a:t>Austin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080" y="2530361"/>
            <a:ext cx="1342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Lachlan</a:t>
            </a:r>
          </a:p>
          <a:p>
            <a:pPr algn="ctr"/>
            <a:r>
              <a:rPr lang="en-AU" sz="2200" b="1" dirty="0" smtClean="0"/>
              <a:t>Alyssa</a:t>
            </a:r>
          </a:p>
          <a:p>
            <a:pPr algn="ctr"/>
            <a:r>
              <a:rPr lang="en-AU" sz="2200" b="1" dirty="0" smtClean="0"/>
              <a:t>Alannah</a:t>
            </a:r>
          </a:p>
          <a:p>
            <a:pPr algn="ctr"/>
            <a:r>
              <a:rPr lang="en-AU" sz="2200" b="1" dirty="0" smtClean="0"/>
              <a:t>Charley</a:t>
            </a:r>
          </a:p>
          <a:p>
            <a:pPr algn="ctr"/>
            <a:r>
              <a:rPr lang="en-AU" sz="2200" b="1" dirty="0" smtClean="0"/>
              <a:t>Connor</a:t>
            </a:r>
          </a:p>
          <a:p>
            <a:pPr algn="ctr"/>
            <a:r>
              <a:rPr lang="en-AU" sz="2200" b="1" dirty="0" smtClean="0"/>
              <a:t>Lachlan</a:t>
            </a:r>
          </a:p>
          <a:p>
            <a:pPr algn="ctr"/>
            <a:r>
              <a:rPr lang="en-AU" sz="2200" b="1" dirty="0" smtClean="0"/>
              <a:t>Harrison</a:t>
            </a:r>
          </a:p>
          <a:p>
            <a:pPr algn="ctr"/>
            <a:r>
              <a:rPr lang="en-AU" sz="2200" b="1" dirty="0" smtClean="0"/>
              <a:t>Martin</a:t>
            </a:r>
          </a:p>
          <a:p>
            <a:pPr algn="ctr"/>
            <a:r>
              <a:rPr lang="en-AU" sz="2200" b="1" dirty="0" smtClean="0"/>
              <a:t>Bryn</a:t>
            </a:r>
            <a:endParaRPr lang="en-A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7" y="1976363"/>
            <a:ext cx="1405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2551182"/>
            <a:ext cx="11737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Jedd</a:t>
            </a:r>
            <a:endParaRPr lang="en-AU" sz="2200" b="1" dirty="0"/>
          </a:p>
          <a:p>
            <a:pPr algn="ctr"/>
            <a:r>
              <a:rPr lang="en-AU" sz="2200" b="1" dirty="0" smtClean="0"/>
              <a:t>Preston</a:t>
            </a:r>
            <a:endParaRPr lang="en-AU" sz="2200" b="1" dirty="0"/>
          </a:p>
          <a:p>
            <a:pPr algn="ctr"/>
            <a:r>
              <a:rPr lang="en-AU" sz="2200" b="1" dirty="0" smtClean="0"/>
              <a:t>Amy</a:t>
            </a:r>
            <a:endParaRPr lang="en-AU" sz="2200" b="1" dirty="0"/>
          </a:p>
          <a:p>
            <a:pPr algn="ctr"/>
            <a:r>
              <a:rPr lang="en-AU" sz="2200" b="1" dirty="0" smtClean="0"/>
              <a:t>Kody</a:t>
            </a:r>
            <a:endParaRPr lang="en-AU" sz="2200" b="1" dirty="0"/>
          </a:p>
          <a:p>
            <a:pPr algn="ctr"/>
            <a:r>
              <a:rPr lang="en-AU" sz="2200" b="1" dirty="0" smtClean="0"/>
              <a:t>Ben</a:t>
            </a:r>
            <a:endParaRPr lang="en-AU" sz="2200" b="1" dirty="0"/>
          </a:p>
          <a:p>
            <a:pPr algn="ctr"/>
            <a:r>
              <a:rPr lang="en-AU" sz="2200" b="1" dirty="0" smtClean="0"/>
              <a:t>Leah</a:t>
            </a:r>
            <a:endParaRPr lang="en-AU" sz="2200" b="1" dirty="0"/>
          </a:p>
          <a:p>
            <a:pPr algn="ctr"/>
            <a:r>
              <a:rPr lang="en-AU" sz="2200" b="1" dirty="0" smtClean="0"/>
              <a:t>Tyler</a:t>
            </a:r>
            <a:endParaRPr lang="en-AU" sz="2200" b="1" dirty="0"/>
          </a:p>
          <a:p>
            <a:pPr algn="ctr"/>
            <a:r>
              <a:rPr lang="en-AU" sz="2200" b="1" dirty="0" err="1" smtClean="0"/>
              <a:t>Zali</a:t>
            </a:r>
            <a:endParaRPr lang="en-AU" sz="2200" b="1" dirty="0"/>
          </a:p>
          <a:p>
            <a:pPr algn="ctr"/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9317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11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langton</a:t>
            </a:r>
            <a:r>
              <a:rPr lang="en-AU" dirty="0" smtClean="0"/>
              <a:t> &amp; </a:t>
            </a:r>
            <a:r>
              <a:rPr lang="en-AU" dirty="0" err="1" smtClean="0"/>
              <a:t>mrs</a:t>
            </a:r>
            <a:r>
              <a:rPr lang="en-AU" dirty="0" smtClean="0"/>
              <a:t> green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246291" y="1628800"/>
            <a:ext cx="1267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000" b="1" dirty="0" smtClean="0"/>
              <a:t>Harrison</a:t>
            </a:r>
            <a:endParaRPr lang="en-A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5970" y="2466187"/>
            <a:ext cx="141577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err="1" smtClean="0"/>
              <a:t>Tysen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Adria</a:t>
            </a:r>
          </a:p>
          <a:p>
            <a:pPr algn="ctr"/>
            <a:r>
              <a:rPr lang="en-AU" sz="2000" b="1" dirty="0" smtClean="0"/>
              <a:t>Charli</a:t>
            </a:r>
          </a:p>
          <a:p>
            <a:pPr algn="ctr"/>
            <a:r>
              <a:rPr lang="en-AU" sz="2000" b="1" dirty="0" smtClean="0"/>
              <a:t>Charlotte</a:t>
            </a:r>
          </a:p>
          <a:p>
            <a:pPr algn="ctr"/>
            <a:r>
              <a:rPr lang="en-AU" sz="2000" b="1" dirty="0" smtClean="0"/>
              <a:t>Jayden</a:t>
            </a:r>
          </a:p>
          <a:p>
            <a:pPr algn="ctr"/>
            <a:r>
              <a:rPr lang="en-AU" sz="2000" b="1" dirty="0" smtClean="0"/>
              <a:t>Noah</a:t>
            </a:r>
          </a:p>
          <a:p>
            <a:pPr algn="ctr"/>
            <a:r>
              <a:rPr lang="en-AU" sz="2000" b="1" dirty="0" err="1" smtClean="0"/>
              <a:t>Shirani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Maddison</a:t>
            </a:r>
          </a:p>
          <a:p>
            <a:pPr algn="ctr"/>
            <a:r>
              <a:rPr lang="en-AU" sz="2000" b="1" dirty="0" smtClean="0"/>
              <a:t>Felix</a:t>
            </a:r>
          </a:p>
          <a:p>
            <a:pPr algn="ctr"/>
            <a:r>
              <a:rPr lang="en-AU" sz="2000" b="1" dirty="0" err="1" smtClean="0"/>
              <a:t>Vignesh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Mitchell</a:t>
            </a:r>
          </a:p>
          <a:p>
            <a:pPr algn="ctr"/>
            <a:r>
              <a:rPr lang="en-AU" sz="2000" b="1" dirty="0" smtClean="0"/>
              <a:t>Lewis</a:t>
            </a:r>
            <a:endParaRPr lang="en-A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28549" y="2757116"/>
            <a:ext cx="210346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2000" b="1" dirty="0" smtClean="0"/>
              <a:t>Cooper</a:t>
            </a:r>
          </a:p>
          <a:p>
            <a:pPr algn="ctr"/>
            <a:r>
              <a:rPr lang="en-AU" sz="2000" b="1" dirty="0" smtClean="0"/>
              <a:t>Ciara</a:t>
            </a:r>
          </a:p>
          <a:p>
            <a:pPr algn="ctr"/>
            <a:r>
              <a:rPr lang="en-AU" sz="2000" b="1" dirty="0" smtClean="0"/>
              <a:t>Sophie</a:t>
            </a:r>
          </a:p>
          <a:p>
            <a:pPr algn="ctr"/>
            <a:r>
              <a:rPr lang="en-AU" sz="2000" b="1" dirty="0" smtClean="0"/>
              <a:t>Jasper</a:t>
            </a:r>
          </a:p>
          <a:p>
            <a:pPr algn="ctr"/>
            <a:r>
              <a:rPr lang="en-AU" sz="2000" b="1" dirty="0" smtClean="0"/>
              <a:t>Destiny</a:t>
            </a:r>
          </a:p>
          <a:p>
            <a:pPr algn="ctr"/>
            <a:r>
              <a:rPr lang="en-AU" sz="2000" b="1" dirty="0" smtClean="0"/>
              <a:t>Kayla</a:t>
            </a:r>
          </a:p>
          <a:p>
            <a:pPr algn="ctr"/>
            <a:r>
              <a:rPr lang="en-AU" sz="2000" b="1" dirty="0" smtClean="0"/>
              <a:t>Kai</a:t>
            </a:r>
          </a:p>
          <a:p>
            <a:pPr algn="ctr"/>
            <a:r>
              <a:rPr lang="en-AU" sz="2000" b="1" dirty="0" smtClean="0"/>
              <a:t>Jake</a:t>
            </a:r>
          </a:p>
          <a:p>
            <a:pPr algn="ctr"/>
            <a:r>
              <a:rPr lang="en-AU" sz="2000" b="1" dirty="0" smtClean="0"/>
              <a:t>Hugh</a:t>
            </a:r>
          </a:p>
          <a:p>
            <a:pPr algn="ctr"/>
            <a:r>
              <a:rPr lang="en-AU" sz="2000" b="1" dirty="0" smtClean="0"/>
              <a:t>Laura</a:t>
            </a:r>
            <a:endParaRPr lang="en-A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0381" y="2773334"/>
            <a:ext cx="14745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000" b="1" dirty="0" smtClean="0"/>
              <a:t>Jack</a:t>
            </a:r>
          </a:p>
          <a:p>
            <a:pPr algn="ctr"/>
            <a:r>
              <a:rPr lang="en-AU" sz="2000" b="1" dirty="0" smtClean="0"/>
              <a:t>Lexie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845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13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ms</a:t>
            </a:r>
            <a:r>
              <a:rPr lang="en-AU" dirty="0" smtClean="0"/>
              <a:t> </a:t>
            </a:r>
            <a:r>
              <a:rPr lang="en-AU" dirty="0" err="1" smtClean="0"/>
              <a:t>armanas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18879" y="2017911"/>
            <a:ext cx="2019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009999"/>
                </a:solidFill>
                <a:latin typeface="Cooper Black" panose="0208090404030B020404" pitchFamily="18" charset="0"/>
              </a:rPr>
              <a:t>Certificates</a:t>
            </a:r>
          </a:p>
          <a:p>
            <a:pPr algn="ctr"/>
            <a:r>
              <a:rPr lang="en-AU" sz="2000" b="1" dirty="0" smtClean="0"/>
              <a:t>Aidan</a:t>
            </a:r>
            <a:endParaRPr lang="en-A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487004" y="4285968"/>
            <a:ext cx="2123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Hall of Fame</a:t>
            </a:r>
          </a:p>
          <a:p>
            <a:pPr algn="ctr"/>
            <a:r>
              <a:rPr lang="en-AU" sz="2000" b="1" dirty="0" smtClean="0"/>
              <a:t>Declan</a:t>
            </a:r>
          </a:p>
          <a:p>
            <a:pPr algn="ctr"/>
            <a:r>
              <a:rPr lang="en-AU" sz="2000" b="1" dirty="0" smtClean="0"/>
              <a:t>Alex</a:t>
            </a:r>
          </a:p>
          <a:p>
            <a:pPr algn="ctr"/>
            <a:r>
              <a:rPr lang="en-AU" sz="2000" b="1" dirty="0" smtClean="0"/>
              <a:t>Jacob</a:t>
            </a:r>
            <a:endParaRPr lang="en-A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9677" y="2979241"/>
            <a:ext cx="12820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2000" b="1" dirty="0" smtClean="0"/>
              <a:t>Daniel</a:t>
            </a:r>
          </a:p>
          <a:p>
            <a:pPr algn="ctr"/>
            <a:r>
              <a:rPr lang="en-AU" sz="2000" b="1" dirty="0" smtClean="0"/>
              <a:t>Kadin</a:t>
            </a:r>
          </a:p>
          <a:p>
            <a:pPr algn="ctr"/>
            <a:r>
              <a:rPr lang="en-AU" sz="2000" b="1" dirty="0" smtClean="0"/>
              <a:t>Cohen</a:t>
            </a:r>
            <a:endParaRPr lang="en-A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2634" y="4077072"/>
            <a:ext cx="1791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2000" b="1" dirty="0" smtClean="0"/>
              <a:t>Adele</a:t>
            </a:r>
          </a:p>
          <a:p>
            <a:pPr algn="ctr"/>
            <a:r>
              <a:rPr lang="en-AU" sz="2000" b="1" dirty="0" smtClean="0"/>
              <a:t>Jeremy</a:t>
            </a:r>
          </a:p>
          <a:p>
            <a:pPr algn="ctr"/>
            <a:r>
              <a:rPr lang="en-AU" sz="2000" b="1" dirty="0" smtClean="0"/>
              <a:t>Lauren</a:t>
            </a:r>
            <a:endParaRPr lang="en-A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24823" y="2132856"/>
            <a:ext cx="129054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000" b="1" dirty="0" smtClean="0"/>
              <a:t>Holly</a:t>
            </a:r>
          </a:p>
          <a:p>
            <a:pPr algn="ctr"/>
            <a:r>
              <a:rPr lang="en-AU" sz="2000" b="1" dirty="0" smtClean="0"/>
              <a:t>Leah</a:t>
            </a:r>
            <a:endParaRPr lang="en-AU" sz="2000" b="1" dirty="0"/>
          </a:p>
          <a:p>
            <a:pPr algn="ctr"/>
            <a:r>
              <a:rPr lang="en-AU" sz="2000" b="1" dirty="0" smtClean="0"/>
              <a:t>Imogen</a:t>
            </a:r>
          </a:p>
          <a:p>
            <a:pPr algn="ctr"/>
            <a:r>
              <a:rPr lang="en-AU" sz="2000" b="1" dirty="0" smtClean="0"/>
              <a:t>Justin</a:t>
            </a:r>
            <a:endParaRPr lang="en-A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15078" y="2094854"/>
            <a:ext cx="10855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Zain</a:t>
            </a:r>
          </a:p>
          <a:p>
            <a:pPr algn="ctr"/>
            <a:r>
              <a:rPr lang="en-AU" sz="2000" b="1" dirty="0" err="1" smtClean="0"/>
              <a:t>Dashiel</a:t>
            </a:r>
            <a:endParaRPr lang="en-AU" sz="2000" b="1" dirty="0" smtClean="0"/>
          </a:p>
          <a:p>
            <a:pPr algn="ctr"/>
            <a:r>
              <a:rPr lang="en-AU" sz="2000" b="1" dirty="0" err="1" smtClean="0"/>
              <a:t>Blanka</a:t>
            </a:r>
            <a:endParaRPr lang="en-A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4134" y="4590778"/>
            <a:ext cx="11272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000" b="1" dirty="0" smtClean="0"/>
              <a:t>Cooper</a:t>
            </a:r>
          </a:p>
          <a:p>
            <a:pPr algn="ctr"/>
            <a:r>
              <a:rPr lang="en-AU" sz="2000" b="1" dirty="0" smtClean="0"/>
              <a:t>Amber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7461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AU" sz="4400" b="1" dirty="0" smtClean="0"/>
              <a:t>Room 17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</a:t>
            </a:r>
            <a:r>
              <a:rPr lang="en-AU" dirty="0" smtClean="0"/>
              <a:t> </a:t>
            </a:r>
            <a:r>
              <a:rPr lang="en-AU" dirty="0" err="1" smtClean="0"/>
              <a:t>lamshed</a:t>
            </a:r>
            <a:r>
              <a:rPr lang="en-AU" dirty="0" smtClean="0"/>
              <a:t> &amp; </a:t>
            </a:r>
            <a:r>
              <a:rPr lang="en-AU" dirty="0" err="1" smtClean="0"/>
              <a:t>ms</a:t>
            </a:r>
            <a:r>
              <a:rPr lang="en-AU" dirty="0" smtClean="0"/>
              <a:t> REID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016619" y="3567947"/>
            <a:ext cx="244765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Hall of Fame</a:t>
            </a:r>
          </a:p>
          <a:p>
            <a:pPr algn="ctr"/>
            <a:r>
              <a:rPr lang="en-AU" sz="2200" b="1" dirty="0" smtClean="0"/>
              <a:t>Alan</a:t>
            </a:r>
          </a:p>
          <a:p>
            <a:pPr algn="ctr"/>
            <a:r>
              <a:rPr lang="en-AU" sz="2200" b="1" dirty="0" smtClean="0"/>
              <a:t>Jesse</a:t>
            </a:r>
          </a:p>
          <a:p>
            <a:pPr algn="ctr"/>
            <a:r>
              <a:rPr lang="en-AU" sz="2200" b="1" dirty="0" smtClean="0"/>
              <a:t>Jake</a:t>
            </a:r>
          </a:p>
          <a:p>
            <a:pPr algn="ctr"/>
            <a:endParaRPr lang="en-AU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11486"/>
            <a:ext cx="152958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3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200" b="1" dirty="0" smtClean="0"/>
              <a:t>Cooper</a:t>
            </a:r>
          </a:p>
          <a:p>
            <a:pPr algn="ctr"/>
            <a:r>
              <a:rPr lang="en-AU" sz="2200" b="1" dirty="0" err="1" smtClean="0"/>
              <a:t>Kye</a:t>
            </a:r>
            <a:endParaRPr lang="en-AU" sz="2200" b="1" dirty="0" smtClean="0"/>
          </a:p>
          <a:p>
            <a:pPr algn="ctr"/>
            <a:endParaRPr lang="en-A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204864"/>
            <a:ext cx="298767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8 years</a:t>
            </a:r>
          </a:p>
          <a:p>
            <a:pPr algn="ctr"/>
            <a:r>
              <a:rPr lang="en-AU" sz="2000" b="1" dirty="0" smtClean="0"/>
              <a:t>Noah</a:t>
            </a:r>
          </a:p>
          <a:p>
            <a:pPr algn="ctr"/>
            <a:r>
              <a:rPr lang="en-AU" sz="2000" b="1" dirty="0" smtClean="0"/>
              <a:t>Toby</a:t>
            </a:r>
          </a:p>
          <a:p>
            <a:pPr algn="ctr"/>
            <a:r>
              <a:rPr lang="en-AU" sz="2000" b="1" dirty="0" smtClean="0"/>
              <a:t>Toby</a:t>
            </a:r>
          </a:p>
        </p:txBody>
      </p:sp>
    </p:spTree>
    <p:extLst>
      <p:ext uri="{BB962C8B-B14F-4D97-AF65-F5344CB8AC3E}">
        <p14:creationId xmlns:p14="http://schemas.microsoft.com/office/powerpoint/2010/main" val="36320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197602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80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endParaRPr lang="en-AU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18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luke</a:t>
            </a:r>
            <a:r>
              <a:rPr lang="en-AU" dirty="0" smtClean="0"/>
              <a:t> &amp; </a:t>
            </a:r>
            <a:r>
              <a:rPr lang="en-AU" dirty="0" err="1" smtClean="0"/>
              <a:t>mrs</a:t>
            </a:r>
            <a:r>
              <a:rPr lang="en-AU" dirty="0" smtClean="0"/>
              <a:t> Wood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08793" y="2237632"/>
            <a:ext cx="18771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Certificate</a:t>
            </a:r>
          </a:p>
          <a:p>
            <a:pPr algn="ctr"/>
            <a:r>
              <a:rPr lang="en-AU" sz="1900" b="1" dirty="0" smtClean="0"/>
              <a:t>Joseph</a:t>
            </a:r>
            <a:endParaRPr lang="en-A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20421" y="3678086"/>
            <a:ext cx="12820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  <a:endParaRPr lang="en-AU" sz="2200" dirty="0" smtClean="0">
              <a:solidFill>
                <a:schemeClr val="accent5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AU" sz="1900" b="1" dirty="0" err="1" smtClean="0"/>
              <a:t>Teagen</a:t>
            </a:r>
            <a:endParaRPr lang="en-AU" sz="1900" b="1" dirty="0" smtClean="0"/>
          </a:p>
          <a:p>
            <a:pPr algn="ctr"/>
            <a:r>
              <a:rPr lang="en-AU" sz="1900" b="1" dirty="0" smtClean="0"/>
              <a:t>Mitchell</a:t>
            </a:r>
            <a:endParaRPr lang="en-AU" sz="1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6865" y="1630732"/>
            <a:ext cx="1176924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1900" b="1" dirty="0" smtClean="0"/>
              <a:t>Ruby</a:t>
            </a:r>
          </a:p>
          <a:p>
            <a:pPr algn="ctr"/>
            <a:r>
              <a:rPr lang="en-AU" sz="1900" b="1" dirty="0" err="1" smtClean="0"/>
              <a:t>Jessalyn</a:t>
            </a:r>
            <a:endParaRPr lang="en-AU" sz="1900" b="1" dirty="0" smtClean="0"/>
          </a:p>
          <a:p>
            <a:pPr algn="ctr"/>
            <a:r>
              <a:rPr lang="en-AU" sz="1900" b="1" dirty="0" smtClean="0"/>
              <a:t>Charlie</a:t>
            </a:r>
          </a:p>
          <a:p>
            <a:pPr algn="ctr"/>
            <a:r>
              <a:rPr lang="en-AU" sz="1900" b="1" dirty="0" smtClean="0"/>
              <a:t>Jessica</a:t>
            </a:r>
          </a:p>
          <a:p>
            <a:pPr algn="ctr"/>
            <a:r>
              <a:rPr lang="en-AU" sz="1900" b="1" dirty="0" smtClean="0"/>
              <a:t>Levi</a:t>
            </a:r>
          </a:p>
          <a:p>
            <a:pPr algn="ctr"/>
            <a:r>
              <a:rPr lang="en-AU" sz="1900" b="1" dirty="0" smtClean="0"/>
              <a:t>Zac</a:t>
            </a:r>
          </a:p>
          <a:p>
            <a:pPr algn="ctr"/>
            <a:r>
              <a:rPr lang="en-AU" sz="1900" b="1" dirty="0" smtClean="0"/>
              <a:t>Katie</a:t>
            </a:r>
          </a:p>
          <a:p>
            <a:pPr algn="ctr"/>
            <a:r>
              <a:rPr lang="en-AU" sz="1900" b="1" dirty="0" smtClean="0"/>
              <a:t>Oliver</a:t>
            </a:r>
          </a:p>
          <a:p>
            <a:pPr algn="ctr"/>
            <a:r>
              <a:rPr lang="en-AU" sz="1900" b="1" dirty="0" smtClean="0"/>
              <a:t>Josh</a:t>
            </a:r>
          </a:p>
          <a:p>
            <a:pPr algn="ctr"/>
            <a:r>
              <a:rPr lang="en-AU" sz="1900" b="1" dirty="0" smtClean="0"/>
              <a:t>Cooper</a:t>
            </a:r>
          </a:p>
          <a:p>
            <a:pPr algn="ctr"/>
            <a:r>
              <a:rPr lang="en-AU" sz="1900" b="1" dirty="0" smtClean="0"/>
              <a:t>Ebony</a:t>
            </a:r>
          </a:p>
          <a:p>
            <a:pPr algn="ctr"/>
            <a:r>
              <a:rPr lang="en-AU" sz="1900" b="1" dirty="0" smtClean="0"/>
              <a:t>Hayden</a:t>
            </a:r>
          </a:p>
          <a:p>
            <a:pPr algn="ctr"/>
            <a:r>
              <a:rPr lang="en-AU" sz="1900" b="1" dirty="0" smtClean="0"/>
              <a:t>Brady</a:t>
            </a:r>
          </a:p>
          <a:p>
            <a:pPr algn="ctr"/>
            <a:r>
              <a:rPr lang="en-AU" sz="1900" b="1" dirty="0" err="1" smtClean="0"/>
              <a:t>Eamon</a:t>
            </a:r>
            <a:endParaRPr lang="en-AU" sz="1900" b="1" dirty="0" smtClean="0"/>
          </a:p>
          <a:p>
            <a:pPr algn="ctr"/>
            <a:r>
              <a:rPr lang="en-AU" sz="1900" b="1" dirty="0" smtClean="0"/>
              <a:t>Tia</a:t>
            </a:r>
          </a:p>
          <a:p>
            <a:pPr algn="ctr"/>
            <a:r>
              <a:rPr lang="en-AU" sz="1900" b="1" dirty="0" smtClean="0"/>
              <a:t>Nathan</a:t>
            </a:r>
            <a:endParaRPr lang="en-AU" sz="1900" b="1" dirty="0"/>
          </a:p>
        </p:txBody>
      </p:sp>
    </p:spTree>
    <p:extLst>
      <p:ext uri="{BB962C8B-B14F-4D97-AF65-F5344CB8AC3E}">
        <p14:creationId xmlns:p14="http://schemas.microsoft.com/office/powerpoint/2010/main" val="24579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19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shevchenko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049891" y="2198791"/>
            <a:ext cx="244765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3"/>
                </a:solidFill>
                <a:latin typeface="Cooper Black" panose="0208090404030B020404" pitchFamily="18" charset="0"/>
              </a:rPr>
              <a:t>Hall of Fame</a:t>
            </a:r>
          </a:p>
          <a:p>
            <a:pPr algn="ctr"/>
            <a:r>
              <a:rPr lang="en-AU" sz="2200" b="1" dirty="0" smtClean="0"/>
              <a:t>Tahlia</a:t>
            </a:r>
          </a:p>
          <a:p>
            <a:pPr algn="ctr"/>
            <a:r>
              <a:rPr lang="en-AU" sz="2200" b="1" dirty="0" smtClean="0"/>
              <a:t>Hayley</a:t>
            </a:r>
          </a:p>
          <a:p>
            <a:pPr algn="ctr"/>
            <a:r>
              <a:rPr lang="en-AU" sz="2200" b="1" dirty="0" smtClean="0"/>
              <a:t>Brianna</a:t>
            </a:r>
          </a:p>
          <a:p>
            <a:pPr algn="ctr"/>
            <a:r>
              <a:rPr lang="en-AU" sz="2200" b="1" dirty="0" smtClean="0"/>
              <a:t>Emma</a:t>
            </a:r>
          </a:p>
          <a:p>
            <a:pPr algn="ctr"/>
            <a:r>
              <a:rPr lang="en-AU" sz="2200" b="1" dirty="0" smtClean="0"/>
              <a:t>Ella</a:t>
            </a:r>
          </a:p>
          <a:p>
            <a:pPr algn="ctr"/>
            <a:r>
              <a:rPr lang="en-AU" sz="2200" b="1" dirty="0" smtClean="0"/>
              <a:t>Ella</a:t>
            </a:r>
          </a:p>
          <a:p>
            <a:pPr algn="ctr"/>
            <a:r>
              <a:rPr lang="en-AU" sz="2200" b="1" dirty="0" smtClean="0"/>
              <a:t>Lili</a:t>
            </a:r>
          </a:p>
          <a:p>
            <a:pPr algn="ctr"/>
            <a:r>
              <a:rPr lang="en-AU" sz="2200" b="1" dirty="0" smtClean="0"/>
              <a:t>Emmeline</a:t>
            </a:r>
            <a:endParaRPr lang="en-A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361" y="2924944"/>
            <a:ext cx="151996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200" b="1" dirty="0" smtClean="0"/>
              <a:t>Lilyana</a:t>
            </a:r>
          </a:p>
          <a:p>
            <a:pPr algn="ctr"/>
            <a:r>
              <a:rPr lang="en-AU" sz="2200" b="1" dirty="0" err="1" smtClean="0"/>
              <a:t>Vanshika</a:t>
            </a:r>
            <a:endParaRPr lang="en-AU" sz="2200" b="1" dirty="0" smtClean="0"/>
          </a:p>
          <a:p>
            <a:pPr algn="ctr"/>
            <a:r>
              <a:rPr lang="en-AU" sz="2200" b="1" dirty="0" err="1" smtClean="0"/>
              <a:t>Erini</a:t>
            </a:r>
            <a:endParaRPr lang="en-AU" sz="2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12160" y="1916832"/>
            <a:ext cx="29876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8 years</a:t>
            </a:r>
          </a:p>
          <a:p>
            <a:pPr algn="ctr"/>
            <a:r>
              <a:rPr lang="en-AU" sz="2200" b="1" dirty="0" smtClean="0"/>
              <a:t>Annabelle</a:t>
            </a:r>
          </a:p>
          <a:p>
            <a:pPr algn="ctr"/>
            <a:r>
              <a:rPr lang="en-AU" sz="2200" b="1" dirty="0" smtClean="0"/>
              <a:t>Paris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7847" y="3933056"/>
            <a:ext cx="298767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8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9</a:t>
            </a:r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 years</a:t>
            </a:r>
          </a:p>
          <a:p>
            <a:pPr algn="ctr"/>
            <a:r>
              <a:rPr lang="en-AU" sz="2200" b="1" dirty="0" smtClean="0"/>
              <a:t>Nikita</a:t>
            </a:r>
          </a:p>
          <a:p>
            <a:pPr algn="ctr"/>
            <a:r>
              <a:rPr lang="en-AU" sz="2200" b="1" dirty="0" smtClean="0"/>
              <a:t>Nikita</a:t>
            </a:r>
          </a:p>
          <a:p>
            <a:pPr algn="ctr"/>
            <a:r>
              <a:rPr lang="en-AU" sz="2200" b="1" dirty="0" smtClean="0"/>
              <a:t>Alicia</a:t>
            </a:r>
          </a:p>
        </p:txBody>
      </p:sp>
    </p:spTree>
    <p:extLst>
      <p:ext uri="{BB962C8B-B14F-4D97-AF65-F5344CB8AC3E}">
        <p14:creationId xmlns:p14="http://schemas.microsoft.com/office/powerpoint/2010/main" val="32043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20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Miss murphy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776345" y="2286448"/>
            <a:ext cx="118904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200" b="1" dirty="0" smtClean="0"/>
              <a:t>Tom</a:t>
            </a:r>
          </a:p>
          <a:p>
            <a:pPr algn="ctr"/>
            <a:r>
              <a:rPr lang="en-AU" sz="2200" b="1" dirty="0" err="1" smtClean="0"/>
              <a:t>Cai</a:t>
            </a:r>
            <a:endParaRPr lang="en-AU" sz="2200" b="1" dirty="0" smtClean="0"/>
          </a:p>
          <a:p>
            <a:pPr algn="ctr"/>
            <a:r>
              <a:rPr lang="en-AU" sz="2200" b="1" dirty="0" smtClean="0"/>
              <a:t>Jaida</a:t>
            </a:r>
          </a:p>
          <a:p>
            <a:pPr algn="ctr"/>
            <a:r>
              <a:rPr lang="en-AU" sz="2200" b="1" dirty="0" err="1" smtClean="0"/>
              <a:t>Aliesha</a:t>
            </a:r>
            <a:endParaRPr lang="en-AU" sz="2200" b="1" dirty="0" smtClean="0"/>
          </a:p>
          <a:p>
            <a:pPr algn="ctr"/>
            <a:r>
              <a:rPr lang="en-AU" sz="2200" b="1" dirty="0" smtClean="0"/>
              <a:t>Jessica</a:t>
            </a:r>
          </a:p>
          <a:p>
            <a:pPr algn="ctr"/>
            <a:r>
              <a:rPr lang="en-AU" sz="2200" b="1" dirty="0" smtClean="0"/>
              <a:t>Maya</a:t>
            </a:r>
          </a:p>
          <a:p>
            <a:pPr algn="ctr"/>
            <a:r>
              <a:rPr lang="en-AU" sz="2200" b="1" dirty="0" smtClean="0"/>
              <a:t>Tyler</a:t>
            </a:r>
          </a:p>
          <a:p>
            <a:pPr algn="ctr"/>
            <a:r>
              <a:rPr lang="en-AU" sz="2200" b="1" dirty="0" err="1" smtClean="0"/>
              <a:t>Deklan</a:t>
            </a:r>
            <a:endParaRPr lang="en-A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0694" y="2281214"/>
            <a:ext cx="13698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2200" b="1" dirty="0" smtClean="0"/>
              <a:t>Mia</a:t>
            </a:r>
          </a:p>
          <a:p>
            <a:pPr algn="ctr"/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94978" y="2185143"/>
            <a:ext cx="128913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200" b="1" dirty="0" smtClean="0"/>
              <a:t>Luke</a:t>
            </a:r>
          </a:p>
          <a:p>
            <a:pPr algn="ctr"/>
            <a:r>
              <a:rPr lang="en-AU" sz="2200" b="1" dirty="0" smtClean="0"/>
              <a:t>Mikaela</a:t>
            </a:r>
          </a:p>
          <a:p>
            <a:pPr algn="ctr"/>
            <a:r>
              <a:rPr lang="en-AU" sz="2200" b="1" dirty="0" smtClean="0"/>
              <a:t>Jade</a:t>
            </a:r>
          </a:p>
          <a:p>
            <a:pPr algn="ctr"/>
            <a:r>
              <a:rPr lang="en-AU" sz="2200" b="1" dirty="0" smtClean="0"/>
              <a:t>Tara</a:t>
            </a:r>
          </a:p>
          <a:p>
            <a:pPr algn="ctr"/>
            <a:r>
              <a:rPr lang="en-AU" sz="2200" b="1" dirty="0" smtClean="0"/>
              <a:t>Charlie</a:t>
            </a:r>
          </a:p>
          <a:p>
            <a:pPr algn="ctr"/>
            <a:r>
              <a:rPr lang="en-AU" sz="2200" b="1" dirty="0" smtClean="0"/>
              <a:t>Ella</a:t>
            </a:r>
          </a:p>
          <a:p>
            <a:pPr algn="ctr"/>
            <a:r>
              <a:rPr lang="en-AU" sz="2200" b="1" dirty="0" smtClean="0"/>
              <a:t>Darcy</a:t>
            </a:r>
          </a:p>
          <a:p>
            <a:pPr algn="ctr"/>
            <a:r>
              <a:rPr lang="en-AU" sz="2200" b="1" dirty="0" smtClean="0"/>
              <a:t>Sienna</a:t>
            </a:r>
          </a:p>
          <a:p>
            <a:pPr algn="ctr"/>
            <a:r>
              <a:rPr lang="en-AU" sz="2200" b="1" dirty="0" smtClean="0"/>
              <a:t>Joshua</a:t>
            </a:r>
          </a:p>
          <a:p>
            <a:pPr algn="ctr"/>
            <a:r>
              <a:rPr lang="en-AU" sz="2200" b="1" dirty="0" smtClean="0"/>
              <a:t>Bradley</a:t>
            </a:r>
          </a:p>
          <a:p>
            <a:pPr algn="ctr"/>
            <a:r>
              <a:rPr lang="en-AU" sz="2200" b="1" dirty="0" smtClean="0"/>
              <a:t>Leila</a:t>
            </a:r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29846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21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miss bolt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91148" y="2361084"/>
            <a:ext cx="22092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3"/>
                </a:solidFill>
                <a:latin typeface="Cooper Black" panose="0208090404030B020404" pitchFamily="18" charset="0"/>
              </a:rPr>
              <a:t>Certificate</a:t>
            </a:r>
          </a:p>
          <a:p>
            <a:pPr algn="ctr"/>
            <a:r>
              <a:rPr lang="en-AU" sz="2200" b="1" dirty="0" smtClean="0"/>
              <a:t>Jackson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3861048"/>
            <a:ext cx="1462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2000" b="1" dirty="0" smtClean="0"/>
              <a:t>Sienna</a:t>
            </a:r>
            <a:endParaRPr lang="en-A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291387"/>
            <a:ext cx="11817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Louis</a:t>
            </a:r>
          </a:p>
          <a:p>
            <a:pPr algn="ctr"/>
            <a:r>
              <a:rPr lang="en-AU" sz="2200" b="1" dirty="0" smtClean="0"/>
              <a:t>Jai</a:t>
            </a:r>
          </a:p>
          <a:p>
            <a:pPr algn="ctr"/>
            <a:r>
              <a:rPr lang="en-AU" sz="2200" b="1" dirty="0" smtClean="0"/>
              <a:t>Brock</a:t>
            </a:r>
          </a:p>
          <a:p>
            <a:pPr algn="ctr"/>
            <a:r>
              <a:rPr lang="en-AU" sz="2200" b="1" dirty="0" smtClean="0"/>
              <a:t>Reef</a:t>
            </a:r>
          </a:p>
          <a:p>
            <a:pPr algn="ctr"/>
            <a:r>
              <a:rPr lang="en-AU" sz="2200" b="1" dirty="0" smtClean="0"/>
              <a:t>Jett</a:t>
            </a:r>
          </a:p>
          <a:p>
            <a:pPr algn="ctr"/>
            <a:r>
              <a:rPr lang="en-AU" sz="2200" b="1" dirty="0" smtClean="0"/>
              <a:t>Dane</a:t>
            </a:r>
          </a:p>
          <a:p>
            <a:pPr algn="ctr"/>
            <a:r>
              <a:rPr lang="en-AU" sz="2200" b="1" dirty="0" smtClean="0"/>
              <a:t>Caleb</a:t>
            </a:r>
          </a:p>
          <a:p>
            <a:pPr algn="ctr"/>
            <a:r>
              <a:rPr lang="en-AU" sz="2200" b="1" dirty="0" err="1" smtClean="0"/>
              <a:t>Ellyse</a:t>
            </a:r>
            <a:endParaRPr lang="en-AU" sz="2200" b="1" dirty="0" smtClean="0"/>
          </a:p>
          <a:p>
            <a:pPr algn="ctr"/>
            <a:r>
              <a:rPr lang="en-AU" sz="2200" b="1" dirty="0" smtClean="0"/>
              <a:t>Jessica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6803" y="1844824"/>
            <a:ext cx="126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2402" y="2291387"/>
            <a:ext cx="122341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Kohen</a:t>
            </a:r>
            <a:endParaRPr lang="en-AU" sz="2200" b="1" dirty="0"/>
          </a:p>
          <a:p>
            <a:pPr algn="ctr"/>
            <a:r>
              <a:rPr lang="en-AU" sz="2200" b="1" dirty="0" smtClean="0"/>
              <a:t>Lilly</a:t>
            </a:r>
            <a:endParaRPr lang="en-AU" sz="2200" b="1" dirty="0"/>
          </a:p>
          <a:p>
            <a:pPr algn="ctr"/>
            <a:r>
              <a:rPr lang="en-AU" sz="2200" b="1" dirty="0" smtClean="0"/>
              <a:t>Chloe</a:t>
            </a:r>
            <a:endParaRPr lang="en-AU" sz="2200" b="1" dirty="0"/>
          </a:p>
          <a:p>
            <a:pPr algn="ctr"/>
            <a:r>
              <a:rPr lang="en-AU" sz="2200" b="1" dirty="0" smtClean="0"/>
              <a:t>Jacob</a:t>
            </a:r>
            <a:endParaRPr lang="en-AU" sz="2200" b="1" dirty="0"/>
          </a:p>
          <a:p>
            <a:pPr algn="ctr"/>
            <a:r>
              <a:rPr lang="en-AU" sz="2200" b="1" dirty="0" smtClean="0"/>
              <a:t>Logan</a:t>
            </a:r>
            <a:endParaRPr lang="en-AU" sz="2200" b="1" dirty="0"/>
          </a:p>
          <a:p>
            <a:pPr algn="ctr"/>
            <a:r>
              <a:rPr lang="en-AU" sz="2200" b="1" dirty="0" smtClean="0"/>
              <a:t>Ella</a:t>
            </a:r>
            <a:endParaRPr lang="en-AU" sz="2200" b="1" dirty="0"/>
          </a:p>
          <a:p>
            <a:pPr algn="ctr"/>
            <a:r>
              <a:rPr lang="en-AU" sz="2200" b="1" dirty="0" smtClean="0"/>
              <a:t>Cooper</a:t>
            </a:r>
            <a:endParaRPr lang="en-AU" sz="2200" b="1" dirty="0"/>
          </a:p>
          <a:p>
            <a:pPr algn="ctr"/>
            <a:r>
              <a:rPr lang="en-AU" sz="2200" b="1" dirty="0" err="1" smtClean="0"/>
              <a:t>Tayla</a:t>
            </a:r>
            <a:endParaRPr lang="en-AU" sz="2200" b="1" dirty="0"/>
          </a:p>
          <a:p>
            <a:pPr algn="ctr"/>
            <a:r>
              <a:rPr lang="en-AU" sz="2200" b="1" dirty="0" err="1" smtClean="0"/>
              <a:t>Tayla</a:t>
            </a:r>
            <a:endParaRPr lang="en-AU" sz="2200" b="1" dirty="0"/>
          </a:p>
          <a:p>
            <a:pPr algn="ctr"/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31550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en-AU" sz="4800" b="1" dirty="0" smtClean="0">
                <a:solidFill>
                  <a:srgbClr val="FF6600"/>
                </a:solidFill>
                <a:latin typeface="Cooper Black" panose="0208090404030B020404" pitchFamily="18" charset="0"/>
              </a:rPr>
              <a:t>TOTAL AWARDS </a:t>
            </a:r>
            <a:endParaRPr lang="en-AU" sz="4800" b="1" dirty="0">
              <a:solidFill>
                <a:srgbClr val="FF66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80331" y="2652131"/>
            <a:ext cx="417646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AU" sz="1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AU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052675"/>
            <a:ext cx="86129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>
                <a:solidFill>
                  <a:schemeClr val="accent5"/>
                </a:solidFill>
              </a:rPr>
              <a:t>Total number of awards for </a:t>
            </a:r>
            <a:r>
              <a:rPr lang="en-AU" sz="2600" b="1" dirty="0" smtClean="0">
                <a:solidFill>
                  <a:schemeClr val="accent5"/>
                </a:solidFill>
              </a:rPr>
              <a:t>Woodend in 2016 is 533</a:t>
            </a:r>
            <a:endParaRPr lang="en-AU" sz="26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://www.premiersreadingchallenge.sa.edu.au/prc/files/images/img_n_34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08546"/>
            <a:ext cx="1983369" cy="14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5131"/>
            <a:ext cx="1234801" cy="16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13931"/>
            <a:ext cx="980141" cy="12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043" y="4249462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 smtClean="0">
                <a:solidFill>
                  <a:schemeClr val="accent6"/>
                </a:solidFill>
              </a:rPr>
              <a:t>Certificates  75 </a:t>
            </a:r>
            <a:endParaRPr lang="en-AU" sz="2200" b="1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6196" y="4061295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accent6"/>
                </a:solidFill>
              </a:rPr>
              <a:t>Reader for Life </a:t>
            </a:r>
            <a:r>
              <a:rPr lang="en-AU" sz="2000" b="1" dirty="0" smtClean="0">
                <a:solidFill>
                  <a:schemeClr val="accent6"/>
                </a:solidFill>
              </a:rPr>
              <a:t>8    22   </a:t>
            </a:r>
          </a:p>
          <a:p>
            <a:r>
              <a:rPr lang="en-AU" sz="2000" b="1" dirty="0" smtClean="0">
                <a:solidFill>
                  <a:schemeClr val="accent6"/>
                </a:solidFill>
              </a:rPr>
              <a:t>Reader for Life 9     7</a:t>
            </a:r>
            <a:r>
              <a:rPr lang="en-AU" sz="20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AU" sz="2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</a:t>
            </a:r>
            <a:endParaRPr lang="en-AU" sz="2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4851" y="3925434"/>
            <a:ext cx="25434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Medals</a:t>
            </a:r>
            <a:r>
              <a:rPr lang="en-AU" sz="2000" dirty="0">
                <a:solidFill>
                  <a:schemeClr val="accent2"/>
                </a:solidFill>
                <a:latin typeface="Cooper Black" panose="0208090404030B020404" pitchFamily="18" charset="0"/>
              </a:rPr>
              <a:t> </a:t>
            </a:r>
          </a:p>
          <a:p>
            <a:r>
              <a:rPr lang="en-AU" sz="2100" b="1" dirty="0">
                <a:solidFill>
                  <a:schemeClr val="accent2"/>
                </a:solidFill>
              </a:rPr>
              <a:t>Bronze		</a:t>
            </a:r>
            <a:r>
              <a:rPr lang="en-AU" sz="2100" b="1" dirty="0" smtClean="0">
                <a:solidFill>
                  <a:schemeClr val="accent2"/>
                </a:solidFill>
              </a:rPr>
              <a:t>81</a:t>
            </a:r>
            <a:endParaRPr lang="en-AU" sz="2100" b="1" dirty="0">
              <a:solidFill>
                <a:schemeClr val="accent2"/>
              </a:solidFill>
            </a:endParaRPr>
          </a:p>
          <a:p>
            <a:r>
              <a:rPr lang="en-AU" sz="2100" b="1" dirty="0">
                <a:solidFill>
                  <a:schemeClr val="accent2"/>
                </a:solidFill>
              </a:rPr>
              <a:t>Silver 		</a:t>
            </a:r>
            <a:r>
              <a:rPr lang="en-AU" sz="2100" b="1" dirty="0" smtClean="0">
                <a:solidFill>
                  <a:schemeClr val="accent2"/>
                </a:solidFill>
              </a:rPr>
              <a:t>89</a:t>
            </a:r>
            <a:endParaRPr lang="en-AU" sz="2100" b="1" dirty="0">
              <a:solidFill>
                <a:schemeClr val="accent2"/>
              </a:solidFill>
            </a:endParaRPr>
          </a:p>
          <a:p>
            <a:r>
              <a:rPr lang="en-AU" sz="2100" b="1" dirty="0">
                <a:solidFill>
                  <a:schemeClr val="accent2"/>
                </a:solidFill>
              </a:rPr>
              <a:t>Gold 	</a:t>
            </a:r>
            <a:r>
              <a:rPr lang="en-AU" sz="2100" b="1" dirty="0" smtClean="0">
                <a:solidFill>
                  <a:schemeClr val="accent2"/>
                </a:solidFill>
              </a:rPr>
              <a:t>	86</a:t>
            </a:r>
            <a:endParaRPr lang="en-AU" sz="2100" b="1" dirty="0">
              <a:solidFill>
                <a:schemeClr val="accent2"/>
              </a:solidFill>
            </a:endParaRPr>
          </a:p>
          <a:p>
            <a:r>
              <a:rPr lang="en-AU" sz="2100" b="1" dirty="0" smtClean="0">
                <a:solidFill>
                  <a:schemeClr val="accent2"/>
                </a:solidFill>
              </a:rPr>
              <a:t>Champion   </a:t>
            </a:r>
            <a:r>
              <a:rPr lang="en-AU" sz="2100" b="1" dirty="0">
                <a:solidFill>
                  <a:schemeClr val="accent2"/>
                </a:solidFill>
              </a:rPr>
              <a:t>	</a:t>
            </a:r>
            <a:r>
              <a:rPr lang="en-AU" sz="2100" b="1" dirty="0" smtClean="0">
                <a:solidFill>
                  <a:schemeClr val="accent2"/>
                </a:solidFill>
              </a:rPr>
              <a:t>69</a:t>
            </a:r>
            <a:endParaRPr lang="en-AU" sz="2100" b="1" dirty="0">
              <a:solidFill>
                <a:schemeClr val="accent2"/>
              </a:solidFill>
            </a:endParaRPr>
          </a:p>
          <a:p>
            <a:r>
              <a:rPr lang="en-AU" sz="2100" b="1" dirty="0">
                <a:solidFill>
                  <a:schemeClr val="accent2"/>
                </a:solidFill>
              </a:rPr>
              <a:t>Legend </a:t>
            </a:r>
            <a:r>
              <a:rPr lang="en-AU" sz="2100" b="1" dirty="0" smtClean="0">
                <a:solidFill>
                  <a:schemeClr val="accent2"/>
                </a:solidFill>
              </a:rPr>
              <a:t>	69</a:t>
            </a:r>
            <a:endParaRPr lang="en-AU" sz="2100" b="1" dirty="0">
              <a:solidFill>
                <a:schemeClr val="accent2"/>
              </a:solidFill>
            </a:endParaRPr>
          </a:p>
          <a:p>
            <a:r>
              <a:rPr lang="en-AU" sz="2100" b="1" dirty="0">
                <a:solidFill>
                  <a:schemeClr val="accent2"/>
                </a:solidFill>
              </a:rPr>
              <a:t>Hall of </a:t>
            </a:r>
            <a:r>
              <a:rPr lang="en-AU" sz="2100" b="1" dirty="0" smtClean="0">
                <a:solidFill>
                  <a:schemeClr val="accent2"/>
                </a:solidFill>
              </a:rPr>
              <a:t>Fame	35</a:t>
            </a:r>
            <a:endParaRPr lang="en-AU" sz="2100" b="1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51" y="2113931"/>
            <a:ext cx="977532" cy="127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6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23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miss </a:t>
            </a:r>
            <a:r>
              <a:rPr lang="en-AU" dirty="0" err="1" smtClean="0"/>
              <a:t>yardley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36387" y="1641015"/>
            <a:ext cx="2328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Certificates</a:t>
            </a:r>
          </a:p>
          <a:p>
            <a:pPr algn="ctr"/>
            <a:r>
              <a:rPr lang="en-AU" sz="2200" b="1" dirty="0" err="1" smtClean="0"/>
              <a:t>Tayla</a:t>
            </a:r>
            <a:endParaRPr lang="en-AU" sz="2200" b="1" dirty="0" smtClean="0"/>
          </a:p>
          <a:p>
            <a:pPr algn="ctr"/>
            <a:r>
              <a:rPr lang="en-AU" sz="2200" b="1" dirty="0" smtClean="0"/>
              <a:t>Phoebe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3629308"/>
            <a:ext cx="150554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Noah</a:t>
            </a:r>
          </a:p>
          <a:p>
            <a:pPr algn="ctr"/>
            <a:r>
              <a:rPr lang="en-AU" sz="2200" b="1" dirty="0" smtClean="0"/>
              <a:t>Hannah</a:t>
            </a:r>
          </a:p>
          <a:p>
            <a:pPr algn="ctr"/>
            <a:r>
              <a:rPr lang="en-AU" sz="2200" b="1" dirty="0" smtClean="0"/>
              <a:t>Brianna</a:t>
            </a:r>
          </a:p>
          <a:p>
            <a:pPr algn="ctr"/>
            <a:r>
              <a:rPr lang="en-AU" sz="2200" b="1" dirty="0" smtClean="0"/>
              <a:t>Sienna</a:t>
            </a:r>
          </a:p>
          <a:p>
            <a:pPr algn="ctr"/>
            <a:r>
              <a:rPr lang="en-AU" sz="2200" b="1" dirty="0" smtClean="0"/>
              <a:t>Nathaniel</a:t>
            </a:r>
          </a:p>
          <a:p>
            <a:pPr algn="ctr"/>
            <a:r>
              <a:rPr lang="en-AU" sz="2200" b="1" dirty="0" smtClean="0"/>
              <a:t>Zoe</a:t>
            </a:r>
          </a:p>
          <a:p>
            <a:pPr algn="ctr"/>
            <a:r>
              <a:rPr lang="en-AU" sz="2200" b="1" dirty="0" smtClean="0"/>
              <a:t>Ethan</a:t>
            </a:r>
          </a:p>
          <a:p>
            <a:pPr algn="ctr"/>
            <a:r>
              <a:rPr lang="en-AU" sz="2200" b="1" dirty="0" smtClean="0"/>
              <a:t>Madison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2491" y="3629308"/>
            <a:ext cx="12570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Mitchell</a:t>
            </a:r>
            <a:endParaRPr lang="en-AU" sz="2200" b="1" dirty="0"/>
          </a:p>
          <a:p>
            <a:pPr algn="ctr"/>
            <a:r>
              <a:rPr lang="en-AU" sz="2200" b="1" dirty="0" smtClean="0"/>
              <a:t>Samuel</a:t>
            </a:r>
            <a:endParaRPr lang="en-AU" sz="2200" b="1" dirty="0"/>
          </a:p>
          <a:p>
            <a:pPr algn="ctr"/>
            <a:r>
              <a:rPr lang="en-AU" sz="2200" b="1" dirty="0" smtClean="0"/>
              <a:t>Lance</a:t>
            </a:r>
            <a:endParaRPr lang="en-AU" sz="2200" b="1" dirty="0"/>
          </a:p>
          <a:p>
            <a:pPr algn="ctr"/>
            <a:r>
              <a:rPr lang="en-AU" sz="2200" b="1" dirty="0" smtClean="0"/>
              <a:t>Amber</a:t>
            </a:r>
          </a:p>
          <a:p>
            <a:pPr algn="ctr"/>
            <a:r>
              <a:rPr lang="en-AU" sz="2200" b="1" dirty="0" smtClean="0"/>
              <a:t>Oliver</a:t>
            </a:r>
          </a:p>
          <a:p>
            <a:pPr algn="ctr"/>
            <a:r>
              <a:rPr lang="en-AU" sz="2200" b="1" dirty="0" smtClean="0"/>
              <a:t>Kate</a:t>
            </a:r>
          </a:p>
          <a:p>
            <a:pPr algn="ctr"/>
            <a:r>
              <a:rPr lang="en-AU" sz="2200" b="1" dirty="0" smtClean="0"/>
              <a:t>Harry</a:t>
            </a:r>
          </a:p>
          <a:p>
            <a:pPr algn="ctr"/>
            <a:r>
              <a:rPr lang="en-AU" sz="2200" b="1" dirty="0" smtClean="0"/>
              <a:t>Imogen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4717" y="3628312"/>
            <a:ext cx="13131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err="1" smtClean="0"/>
              <a:t>Shivaan</a:t>
            </a:r>
            <a:endParaRPr lang="en-AU" sz="2200" b="1" dirty="0"/>
          </a:p>
          <a:p>
            <a:pPr algn="ctr"/>
            <a:r>
              <a:rPr lang="en-AU" sz="2200" b="1" dirty="0" err="1" smtClean="0"/>
              <a:t>Ansh</a:t>
            </a:r>
            <a:endParaRPr lang="en-AU" sz="2200" b="1" dirty="0"/>
          </a:p>
          <a:p>
            <a:pPr algn="ctr"/>
            <a:r>
              <a:rPr lang="en-AU" sz="2200" b="1" dirty="0" err="1" smtClean="0"/>
              <a:t>Taylah</a:t>
            </a:r>
            <a:endParaRPr lang="en-AU" sz="2200" b="1" dirty="0"/>
          </a:p>
          <a:p>
            <a:pPr algn="ctr"/>
            <a:r>
              <a:rPr lang="en-AU" sz="2200" b="1" dirty="0" smtClean="0"/>
              <a:t>Kyson</a:t>
            </a:r>
            <a:endParaRPr lang="en-AU" sz="2200" b="1" dirty="0"/>
          </a:p>
          <a:p>
            <a:pPr algn="ctr"/>
            <a:r>
              <a:rPr lang="en-AU" sz="2200" b="1" dirty="0" smtClean="0"/>
              <a:t>Kaylee</a:t>
            </a:r>
            <a:endParaRPr lang="en-AU" sz="2200" b="1" dirty="0"/>
          </a:p>
          <a:p>
            <a:pPr algn="ctr"/>
            <a:r>
              <a:rPr lang="en-AU" sz="2200" b="1" dirty="0" smtClean="0"/>
              <a:t>Georgia</a:t>
            </a:r>
            <a:endParaRPr lang="en-AU" sz="2200" b="1" dirty="0"/>
          </a:p>
          <a:p>
            <a:pPr algn="ctr"/>
            <a:r>
              <a:rPr lang="en-AU" sz="2200" b="1" dirty="0" smtClean="0"/>
              <a:t>Trenton</a:t>
            </a:r>
          </a:p>
          <a:p>
            <a:pPr algn="ctr"/>
            <a:r>
              <a:rPr lang="en-AU" sz="2200" b="1" dirty="0" smtClean="0"/>
              <a:t>Mia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9771" y="3106088"/>
            <a:ext cx="146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CC9900"/>
                </a:solidFill>
                <a:latin typeface="Cooper Black" panose="0208090404030B020404" pitchFamily="18" charset="0"/>
              </a:rPr>
              <a:t>Bronze</a:t>
            </a:r>
          </a:p>
        </p:txBody>
      </p:sp>
    </p:spTree>
    <p:extLst>
      <p:ext uri="{BB962C8B-B14F-4D97-AF65-F5344CB8AC3E}">
        <p14:creationId xmlns:p14="http://schemas.microsoft.com/office/powerpoint/2010/main" val="35305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24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gregory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67493" y="3284984"/>
            <a:ext cx="133241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Charlotte</a:t>
            </a:r>
          </a:p>
          <a:p>
            <a:pPr algn="ctr"/>
            <a:r>
              <a:rPr lang="en-AU" sz="2000" b="1" dirty="0" smtClean="0"/>
              <a:t>Jacob</a:t>
            </a:r>
          </a:p>
          <a:p>
            <a:pPr algn="ctr"/>
            <a:r>
              <a:rPr lang="en-AU" sz="2000" b="1" dirty="0" smtClean="0"/>
              <a:t>Lachlan</a:t>
            </a:r>
          </a:p>
          <a:p>
            <a:pPr algn="ctr"/>
            <a:r>
              <a:rPr lang="en-AU" sz="2000" b="1" dirty="0" smtClean="0"/>
              <a:t>Bailey</a:t>
            </a:r>
          </a:p>
          <a:p>
            <a:pPr algn="ctr"/>
            <a:r>
              <a:rPr lang="en-AU" sz="2000" b="1" dirty="0" smtClean="0"/>
              <a:t>Georgia</a:t>
            </a:r>
          </a:p>
          <a:p>
            <a:pPr algn="ctr"/>
            <a:r>
              <a:rPr lang="en-AU" sz="2000" b="1" dirty="0" smtClean="0"/>
              <a:t>Ryan</a:t>
            </a:r>
          </a:p>
          <a:p>
            <a:pPr algn="ctr"/>
            <a:r>
              <a:rPr lang="en-AU" sz="2000" b="1" dirty="0" smtClean="0"/>
              <a:t>Tyler</a:t>
            </a:r>
          </a:p>
          <a:p>
            <a:pPr algn="ctr"/>
            <a:r>
              <a:rPr lang="en-AU" sz="2000" b="1" dirty="0" smtClean="0"/>
              <a:t>Ethan</a:t>
            </a:r>
          </a:p>
          <a:p>
            <a:pPr algn="ctr"/>
            <a:endParaRPr lang="en-A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6657" y="2161127"/>
            <a:ext cx="126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000" b="1" dirty="0" smtClean="0"/>
              <a:t>Jacob</a:t>
            </a:r>
            <a:endParaRPr lang="en-A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19759" y="2171935"/>
            <a:ext cx="2059153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2000" b="1" dirty="0" smtClean="0"/>
              <a:t>Liliana</a:t>
            </a:r>
          </a:p>
          <a:p>
            <a:pPr algn="ctr"/>
            <a:r>
              <a:rPr lang="en-AU" sz="2000" b="1" dirty="0" smtClean="0"/>
              <a:t>Seth</a:t>
            </a:r>
          </a:p>
          <a:p>
            <a:pPr algn="ctr"/>
            <a:r>
              <a:rPr lang="en-AU" sz="2000" b="1" dirty="0" smtClean="0"/>
              <a:t>Madison</a:t>
            </a:r>
          </a:p>
          <a:p>
            <a:pPr algn="ctr"/>
            <a:r>
              <a:rPr lang="en-AU" sz="2000" b="1" dirty="0" smtClean="0"/>
              <a:t>Ava</a:t>
            </a:r>
          </a:p>
          <a:p>
            <a:pPr algn="ctr"/>
            <a:r>
              <a:rPr lang="en-AU" sz="2000" b="1" dirty="0" smtClean="0"/>
              <a:t>Hannah</a:t>
            </a:r>
          </a:p>
          <a:p>
            <a:pPr algn="ctr"/>
            <a:r>
              <a:rPr lang="en-AU" sz="2000" b="1" dirty="0" smtClean="0"/>
              <a:t>Abbey</a:t>
            </a:r>
          </a:p>
          <a:p>
            <a:pPr algn="ctr"/>
            <a:r>
              <a:rPr lang="en-AU" sz="2000" b="1" dirty="0" smtClean="0"/>
              <a:t>Lisa</a:t>
            </a:r>
          </a:p>
          <a:p>
            <a:pPr algn="ctr"/>
            <a:r>
              <a:rPr lang="en-AU" sz="2000" b="1" dirty="0" smtClean="0"/>
              <a:t>Nathaniel</a:t>
            </a:r>
          </a:p>
          <a:p>
            <a:pPr algn="ctr"/>
            <a:r>
              <a:rPr lang="en-AU" sz="2000" b="1" dirty="0" smtClean="0"/>
              <a:t>Tahlia</a:t>
            </a:r>
          </a:p>
          <a:p>
            <a:pPr algn="ctr"/>
            <a:r>
              <a:rPr lang="en-AU" sz="2000" b="1" dirty="0" smtClean="0"/>
              <a:t>Eli</a:t>
            </a:r>
          </a:p>
          <a:p>
            <a:pPr algn="ctr"/>
            <a:r>
              <a:rPr lang="en-AU" sz="2000" b="1" dirty="0" smtClean="0"/>
              <a:t>Ashlee</a:t>
            </a:r>
          </a:p>
          <a:p>
            <a:pPr algn="ctr"/>
            <a:endParaRPr lang="en-A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48286" y="2895210"/>
            <a:ext cx="14766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000" b="1" dirty="0" err="1" smtClean="0"/>
              <a:t>Shanel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Liam</a:t>
            </a:r>
          </a:p>
          <a:p>
            <a:pPr algn="ctr"/>
            <a:r>
              <a:rPr lang="en-AU" sz="2000" b="1" dirty="0" smtClean="0"/>
              <a:t>Annabella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42323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25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ms</a:t>
            </a:r>
            <a:r>
              <a:rPr lang="en-AU" dirty="0" smtClean="0"/>
              <a:t> </a:t>
            </a:r>
            <a:r>
              <a:rPr lang="en-AU" dirty="0" err="1" smtClean="0"/>
              <a:t>guinan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123720" y="4453478"/>
            <a:ext cx="9877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Tiana</a:t>
            </a:r>
            <a:endParaRPr lang="en-A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30461" y="1999872"/>
            <a:ext cx="138018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000" b="1" dirty="0" smtClean="0"/>
              <a:t>Stella</a:t>
            </a:r>
          </a:p>
          <a:p>
            <a:pPr algn="ctr"/>
            <a:r>
              <a:rPr lang="en-AU" sz="2000" b="1" dirty="0" smtClean="0"/>
              <a:t>Anna</a:t>
            </a:r>
          </a:p>
          <a:p>
            <a:pPr algn="ctr"/>
            <a:r>
              <a:rPr lang="en-AU" sz="2000" b="1" dirty="0" smtClean="0"/>
              <a:t>Lilia</a:t>
            </a:r>
          </a:p>
          <a:p>
            <a:pPr algn="ctr"/>
            <a:r>
              <a:rPr lang="en-AU" sz="2000" b="1" dirty="0" smtClean="0"/>
              <a:t>Isaiah</a:t>
            </a:r>
          </a:p>
          <a:p>
            <a:pPr algn="ctr"/>
            <a:r>
              <a:rPr lang="en-AU" sz="2000" b="1" dirty="0" smtClean="0"/>
              <a:t>Lucas</a:t>
            </a:r>
          </a:p>
          <a:p>
            <a:pPr algn="ctr"/>
            <a:r>
              <a:rPr lang="en-AU" sz="2000" b="1" dirty="0" smtClean="0"/>
              <a:t>Edward</a:t>
            </a:r>
          </a:p>
          <a:p>
            <a:pPr algn="ctr"/>
            <a:r>
              <a:rPr lang="en-AU" sz="2000" b="1" dirty="0" smtClean="0"/>
              <a:t>Hannah</a:t>
            </a:r>
            <a:endParaRPr lang="en-AU" sz="2000" b="1" dirty="0"/>
          </a:p>
          <a:p>
            <a:pPr algn="ctr"/>
            <a:r>
              <a:rPr lang="en-AU" sz="2000" b="1" dirty="0" smtClean="0"/>
              <a:t>Ben</a:t>
            </a:r>
            <a:endParaRPr lang="en-AU" sz="2000" b="1" dirty="0"/>
          </a:p>
          <a:p>
            <a:pPr algn="ctr"/>
            <a:r>
              <a:rPr lang="en-AU" sz="2000" b="1" dirty="0" smtClean="0"/>
              <a:t>Jordan</a:t>
            </a:r>
          </a:p>
          <a:p>
            <a:pPr algn="ctr"/>
            <a:r>
              <a:rPr lang="en-AU" sz="2000" b="1" dirty="0" smtClean="0"/>
              <a:t>Cameron</a:t>
            </a:r>
          </a:p>
          <a:p>
            <a:pPr algn="ctr"/>
            <a:r>
              <a:rPr lang="en-AU" sz="2000" b="1" dirty="0" smtClean="0"/>
              <a:t>Logan</a:t>
            </a:r>
          </a:p>
          <a:p>
            <a:pPr algn="ctr"/>
            <a:r>
              <a:rPr lang="en-AU" sz="2000" b="1" dirty="0" smtClean="0"/>
              <a:t>Ella</a:t>
            </a:r>
            <a:endParaRPr lang="en-A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41434" y="2092206"/>
            <a:ext cx="192616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2000" b="1" dirty="0" smtClean="0"/>
              <a:t>Karen</a:t>
            </a:r>
          </a:p>
          <a:p>
            <a:pPr algn="ctr"/>
            <a:r>
              <a:rPr lang="en-AU" sz="2000" b="1" dirty="0" smtClean="0"/>
              <a:t>Savana</a:t>
            </a:r>
          </a:p>
          <a:p>
            <a:pPr algn="ctr"/>
            <a:r>
              <a:rPr lang="en-AU" sz="2000" b="1" dirty="0" smtClean="0"/>
              <a:t>Ben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977" y="3068960"/>
            <a:ext cx="1189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000" b="1" dirty="0" smtClean="0"/>
              <a:t>Hailey</a:t>
            </a:r>
          </a:p>
          <a:p>
            <a:pPr algn="ctr"/>
            <a:r>
              <a:rPr lang="en-AU" sz="2000" b="1" dirty="0" smtClean="0"/>
              <a:t>Jaxon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568" y="1999873"/>
            <a:ext cx="13698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2000" b="1" dirty="0" smtClean="0"/>
              <a:t>Tasha</a:t>
            </a:r>
            <a:endParaRPr lang="en-A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4267" y="3861048"/>
            <a:ext cx="2780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8 years</a:t>
            </a:r>
          </a:p>
          <a:p>
            <a:pPr algn="ctr"/>
            <a:r>
              <a:rPr lang="en-AU" sz="2000" b="1" dirty="0" err="1" smtClean="0"/>
              <a:t>Drilona</a:t>
            </a:r>
            <a:endParaRPr lang="en-A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390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27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podzuweit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105346" y="1731933"/>
            <a:ext cx="1345433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000" b="1" dirty="0" smtClean="0"/>
              <a:t>Amelia</a:t>
            </a:r>
          </a:p>
          <a:p>
            <a:pPr algn="ctr"/>
            <a:r>
              <a:rPr lang="en-AU" sz="2000" b="1" dirty="0" smtClean="0"/>
              <a:t>Sophie</a:t>
            </a:r>
          </a:p>
          <a:p>
            <a:pPr algn="ctr"/>
            <a:r>
              <a:rPr lang="en-AU" sz="2000" b="1" dirty="0" smtClean="0"/>
              <a:t>Abigail</a:t>
            </a:r>
          </a:p>
          <a:p>
            <a:pPr algn="ctr"/>
            <a:r>
              <a:rPr lang="en-AU" sz="2000" b="1" dirty="0" smtClean="0"/>
              <a:t>Cooper</a:t>
            </a:r>
          </a:p>
          <a:p>
            <a:pPr algn="ctr"/>
            <a:r>
              <a:rPr lang="en-AU" sz="2000" b="1" dirty="0" smtClean="0"/>
              <a:t>Brooke</a:t>
            </a:r>
          </a:p>
          <a:p>
            <a:pPr algn="ctr"/>
            <a:r>
              <a:rPr lang="en-AU" sz="2000" b="1" dirty="0" smtClean="0"/>
              <a:t>Alex</a:t>
            </a:r>
          </a:p>
          <a:p>
            <a:pPr algn="ctr"/>
            <a:r>
              <a:rPr lang="en-AU" sz="2000" b="1" dirty="0" smtClean="0"/>
              <a:t>Trent</a:t>
            </a:r>
          </a:p>
          <a:p>
            <a:pPr algn="ctr"/>
            <a:r>
              <a:rPr lang="en-AU" sz="2000" b="1" dirty="0" smtClean="0"/>
              <a:t>Aisha</a:t>
            </a:r>
          </a:p>
          <a:p>
            <a:pPr algn="ctr"/>
            <a:r>
              <a:rPr lang="en-AU" sz="2000" b="1" dirty="0" smtClean="0"/>
              <a:t>Bailey</a:t>
            </a:r>
          </a:p>
          <a:p>
            <a:pPr algn="ctr"/>
            <a:r>
              <a:rPr lang="en-AU" sz="2000" b="1" dirty="0" smtClean="0"/>
              <a:t>Olivia</a:t>
            </a:r>
          </a:p>
          <a:p>
            <a:pPr algn="ctr"/>
            <a:r>
              <a:rPr lang="en-AU" sz="2000" b="1" dirty="0" smtClean="0"/>
              <a:t>Lily</a:t>
            </a:r>
          </a:p>
          <a:p>
            <a:pPr algn="ctr"/>
            <a:r>
              <a:rPr lang="en-AU" sz="2000" b="1" dirty="0" smtClean="0"/>
              <a:t>James</a:t>
            </a:r>
          </a:p>
          <a:p>
            <a:pPr algn="ctr"/>
            <a:r>
              <a:rPr lang="en-AU" sz="2000" b="1" dirty="0" smtClean="0"/>
              <a:t>Aaliyah</a:t>
            </a:r>
          </a:p>
          <a:p>
            <a:pPr algn="ctr"/>
            <a:r>
              <a:rPr lang="en-AU" sz="2000" b="1" dirty="0" err="1" smtClean="0"/>
              <a:t>Lachlann</a:t>
            </a:r>
            <a:endParaRPr lang="en-A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844824"/>
            <a:ext cx="138852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0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Ashton</a:t>
            </a:r>
          </a:p>
          <a:p>
            <a:pPr algn="ctr"/>
            <a:r>
              <a:rPr lang="en-AU" sz="2000" b="1" dirty="0" smtClean="0"/>
              <a:t>Kaylee</a:t>
            </a:r>
          </a:p>
          <a:p>
            <a:pPr algn="ctr"/>
            <a:r>
              <a:rPr lang="en-AU" sz="2000" b="1" dirty="0" smtClean="0"/>
              <a:t>Mason</a:t>
            </a:r>
          </a:p>
          <a:p>
            <a:pPr algn="ctr"/>
            <a:r>
              <a:rPr lang="en-AU" sz="2000" b="1" dirty="0" smtClean="0"/>
              <a:t>Corey</a:t>
            </a:r>
          </a:p>
          <a:p>
            <a:pPr algn="ctr"/>
            <a:r>
              <a:rPr lang="en-AU" sz="2000" b="1" dirty="0" err="1" smtClean="0"/>
              <a:t>Jorja</a:t>
            </a:r>
            <a:endParaRPr lang="en-AU" sz="2000" b="1" dirty="0" smtClean="0"/>
          </a:p>
          <a:p>
            <a:pPr algn="ctr"/>
            <a:r>
              <a:rPr lang="en-AU" sz="2000" b="1" dirty="0" err="1" smtClean="0"/>
              <a:t>Williem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Chantelle</a:t>
            </a:r>
          </a:p>
          <a:p>
            <a:pPr algn="ctr"/>
            <a:r>
              <a:rPr lang="en-AU" sz="2000" b="1" dirty="0" smtClean="0"/>
              <a:t>Hudson</a:t>
            </a:r>
          </a:p>
          <a:p>
            <a:pPr algn="ctr"/>
            <a:r>
              <a:rPr lang="en-AU" sz="2000" b="1" dirty="0" smtClean="0"/>
              <a:t>Georgia</a:t>
            </a:r>
          </a:p>
          <a:p>
            <a:pPr algn="ctr"/>
            <a:r>
              <a:rPr lang="en-AU" sz="2000" b="1" dirty="0" smtClean="0"/>
              <a:t>Jay</a:t>
            </a:r>
          </a:p>
          <a:p>
            <a:pPr algn="ctr"/>
            <a:r>
              <a:rPr lang="en-AU" sz="2000" b="1" dirty="0" smtClean="0"/>
              <a:t>Charlotte</a:t>
            </a:r>
          </a:p>
          <a:p>
            <a:pPr algn="ctr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940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28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ms</a:t>
            </a:r>
            <a:r>
              <a:rPr lang="en-AU" dirty="0" smtClean="0"/>
              <a:t> </a:t>
            </a:r>
            <a:r>
              <a:rPr lang="en-AU" dirty="0" err="1" smtClean="0"/>
              <a:t>whelan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244689" y="1807111"/>
            <a:ext cx="2285434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Hall of Fame</a:t>
            </a:r>
          </a:p>
          <a:p>
            <a:pPr algn="ctr"/>
            <a:r>
              <a:rPr lang="en-AU" sz="2000" b="1" dirty="0" smtClean="0"/>
              <a:t>Max</a:t>
            </a:r>
          </a:p>
          <a:p>
            <a:pPr algn="ctr"/>
            <a:r>
              <a:rPr lang="en-AU" sz="2000" b="1" dirty="0" smtClean="0"/>
              <a:t>Brianna</a:t>
            </a:r>
          </a:p>
          <a:p>
            <a:pPr algn="ctr"/>
            <a:r>
              <a:rPr lang="en-AU" sz="2000" b="1" dirty="0" err="1" smtClean="0"/>
              <a:t>Larz</a:t>
            </a:r>
            <a:endParaRPr lang="en-AU" sz="2000" b="1" dirty="0" smtClean="0"/>
          </a:p>
          <a:p>
            <a:pPr algn="ctr"/>
            <a:r>
              <a:rPr lang="en-AU" sz="2000" b="1" dirty="0" err="1" smtClean="0"/>
              <a:t>Alka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Verity</a:t>
            </a:r>
          </a:p>
          <a:p>
            <a:pPr algn="ctr"/>
            <a:r>
              <a:rPr lang="en-AU" sz="2000" b="1" dirty="0" smtClean="0"/>
              <a:t>Allora</a:t>
            </a:r>
          </a:p>
          <a:p>
            <a:pPr algn="ctr"/>
            <a:r>
              <a:rPr lang="en-AU" sz="2000" b="1" dirty="0" smtClean="0"/>
              <a:t>Cody</a:t>
            </a:r>
          </a:p>
          <a:p>
            <a:pPr algn="ctr"/>
            <a:r>
              <a:rPr lang="en-AU" sz="2000" b="1" dirty="0" smtClean="0"/>
              <a:t>Joshua</a:t>
            </a:r>
          </a:p>
          <a:p>
            <a:pPr algn="ctr"/>
            <a:r>
              <a:rPr lang="en-AU" sz="2000" b="1" dirty="0" smtClean="0"/>
              <a:t>Tamsyn</a:t>
            </a:r>
          </a:p>
          <a:p>
            <a:pPr algn="ctr"/>
            <a:r>
              <a:rPr lang="en-AU" sz="2000" b="1" dirty="0" smtClean="0"/>
              <a:t>Corey</a:t>
            </a:r>
          </a:p>
          <a:p>
            <a:pPr algn="ctr"/>
            <a:r>
              <a:rPr lang="en-AU" sz="2000" b="1" dirty="0" smtClean="0"/>
              <a:t>Cameron</a:t>
            </a:r>
          </a:p>
          <a:p>
            <a:pPr algn="ctr"/>
            <a:r>
              <a:rPr lang="en-AU" sz="2000" b="1" dirty="0" err="1" smtClean="0"/>
              <a:t>Talitha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Olivia</a:t>
            </a:r>
            <a:endParaRPr lang="en-A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486" y="4509120"/>
            <a:ext cx="138018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000" b="1" dirty="0" smtClean="0"/>
              <a:t>Ella</a:t>
            </a:r>
          </a:p>
          <a:p>
            <a:pPr algn="ctr"/>
            <a:r>
              <a:rPr lang="en-AU" sz="2000" b="1" dirty="0" smtClean="0"/>
              <a:t>Chloe</a:t>
            </a:r>
          </a:p>
          <a:p>
            <a:pPr algn="ctr"/>
            <a:r>
              <a:rPr lang="en-AU" sz="2000" b="1" dirty="0" smtClean="0"/>
              <a:t>Jackson</a:t>
            </a:r>
          </a:p>
          <a:p>
            <a:pPr algn="ctr"/>
            <a:r>
              <a:rPr lang="en-AU" sz="2000" b="1" dirty="0" smtClean="0"/>
              <a:t>Lucy</a:t>
            </a:r>
            <a:endParaRPr lang="en-A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7465" y="2945884"/>
            <a:ext cx="1220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Tyson</a:t>
            </a:r>
          </a:p>
          <a:p>
            <a:pPr algn="ctr"/>
            <a:r>
              <a:rPr lang="en-AU" sz="2000" b="1" dirty="0" smtClean="0"/>
              <a:t>Jackson</a:t>
            </a:r>
            <a:endParaRPr lang="en-A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3056" y="1807110"/>
            <a:ext cx="11890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000" b="1" dirty="0" smtClean="0"/>
              <a:t>Emily</a:t>
            </a:r>
            <a:endParaRPr lang="en-A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4697" y="1858268"/>
            <a:ext cx="25860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4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8 years</a:t>
            </a:r>
          </a:p>
          <a:p>
            <a:pPr algn="ctr"/>
            <a:r>
              <a:rPr lang="en-AU" sz="2000" b="1" dirty="0" err="1" smtClean="0"/>
              <a:t>Callum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Danica</a:t>
            </a:r>
            <a:endParaRPr lang="en-AU" sz="2000" b="1" dirty="0"/>
          </a:p>
          <a:p>
            <a:pPr algn="ctr"/>
            <a:r>
              <a:rPr lang="en-AU" sz="2000" b="1" dirty="0" smtClean="0"/>
              <a:t>Eleanor</a:t>
            </a:r>
          </a:p>
          <a:p>
            <a:pPr algn="ctr"/>
            <a:r>
              <a:rPr lang="en-AU" sz="2000" b="1" dirty="0" smtClean="0"/>
              <a:t>Jacob</a:t>
            </a:r>
          </a:p>
          <a:p>
            <a:pPr algn="ctr"/>
            <a:r>
              <a:rPr lang="en-AU" sz="2000" b="1" dirty="0" smtClean="0"/>
              <a:t>Matthew</a:t>
            </a:r>
          </a:p>
          <a:p>
            <a:pPr algn="ctr"/>
            <a:r>
              <a:rPr lang="en-AU" sz="2000" b="1" dirty="0" smtClean="0"/>
              <a:t>Sarah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4801507"/>
            <a:ext cx="258609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400" dirty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9</a:t>
            </a:r>
            <a:r>
              <a:rPr lang="en-AU" sz="2400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 years</a:t>
            </a:r>
          </a:p>
          <a:p>
            <a:pPr algn="ctr"/>
            <a:r>
              <a:rPr lang="en-AU" sz="2000" b="1" dirty="0" smtClean="0"/>
              <a:t>Josh</a:t>
            </a:r>
          </a:p>
        </p:txBody>
      </p:sp>
    </p:spTree>
    <p:extLst>
      <p:ext uri="{BB962C8B-B14F-4D97-AF65-F5344CB8AC3E}">
        <p14:creationId xmlns:p14="http://schemas.microsoft.com/office/powerpoint/2010/main" val="27438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29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</a:t>
            </a:r>
            <a:r>
              <a:rPr lang="en-AU" dirty="0" smtClean="0"/>
              <a:t> </a:t>
            </a:r>
            <a:r>
              <a:rPr lang="en-AU" dirty="0" err="1" smtClean="0"/>
              <a:t>zampogna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3707676"/>
            <a:ext cx="228543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Hall of Fame</a:t>
            </a:r>
          </a:p>
          <a:p>
            <a:pPr algn="ctr"/>
            <a:r>
              <a:rPr lang="en-AU" sz="2000" b="1" dirty="0" smtClean="0"/>
              <a:t>Sophie</a:t>
            </a:r>
          </a:p>
          <a:p>
            <a:pPr algn="ctr"/>
            <a:r>
              <a:rPr lang="en-AU" sz="2000" b="1" dirty="0" smtClean="0"/>
              <a:t>Sophie</a:t>
            </a:r>
          </a:p>
          <a:p>
            <a:pPr algn="ctr"/>
            <a:r>
              <a:rPr lang="en-AU" sz="2000" b="1" dirty="0" smtClean="0"/>
              <a:t>Madison</a:t>
            </a:r>
          </a:p>
          <a:p>
            <a:pPr algn="ctr"/>
            <a:r>
              <a:rPr lang="en-AU" sz="2000" b="1" dirty="0" err="1" smtClean="0"/>
              <a:t>Anisa</a:t>
            </a:r>
            <a:endParaRPr lang="en-A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2214" y="4473595"/>
            <a:ext cx="192616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2000" b="1" dirty="0" smtClean="0"/>
              <a:t>Luka</a:t>
            </a:r>
          </a:p>
          <a:p>
            <a:pPr algn="ctr"/>
            <a:r>
              <a:rPr lang="en-AU" sz="2000" b="1" dirty="0" err="1" smtClean="0"/>
              <a:t>Tahli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Nisha</a:t>
            </a:r>
            <a:endParaRPr lang="en-A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2309439"/>
            <a:ext cx="1380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000" b="1" dirty="0" smtClean="0"/>
              <a:t>Flynn</a:t>
            </a:r>
          </a:p>
          <a:p>
            <a:pPr algn="ctr"/>
            <a:r>
              <a:rPr lang="en-AU" sz="2000" b="1" dirty="0" smtClean="0"/>
              <a:t>Eva</a:t>
            </a:r>
            <a:endParaRPr lang="en-A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3480" y="2974886"/>
            <a:ext cx="1343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Benjamin</a:t>
            </a:r>
          </a:p>
          <a:p>
            <a:pPr algn="ctr"/>
            <a:r>
              <a:rPr lang="en-AU" sz="2000" b="1" dirty="0" smtClean="0"/>
              <a:t>Ben</a:t>
            </a:r>
            <a:endParaRPr lang="en-A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09330"/>
            <a:ext cx="13698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6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2000" b="1" dirty="0" smtClean="0"/>
              <a:t>Emilia</a:t>
            </a:r>
            <a:endParaRPr lang="en-A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3773" y="1937961"/>
            <a:ext cx="23837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8 years</a:t>
            </a:r>
          </a:p>
          <a:p>
            <a:pPr algn="ctr"/>
            <a:r>
              <a:rPr lang="en-AU" b="1" dirty="0" err="1" smtClean="0"/>
              <a:t>Conor</a:t>
            </a:r>
            <a:endParaRPr lang="en-AU" b="1" dirty="0" smtClean="0"/>
          </a:p>
          <a:p>
            <a:pPr algn="ctr"/>
            <a:r>
              <a:rPr lang="en-AU" b="1" dirty="0" smtClean="0"/>
              <a:t>Jaylee</a:t>
            </a:r>
          </a:p>
          <a:p>
            <a:pPr algn="ctr"/>
            <a:r>
              <a:rPr lang="en-AU" b="1" dirty="0" smtClean="0"/>
              <a:t>Luka</a:t>
            </a:r>
          </a:p>
          <a:p>
            <a:pPr algn="ctr"/>
            <a:r>
              <a:rPr lang="en-AU" b="1" dirty="0" smtClean="0"/>
              <a:t>Bailey</a:t>
            </a:r>
          </a:p>
          <a:p>
            <a:pPr algn="ctr"/>
            <a:r>
              <a:rPr lang="en-AU" b="1" dirty="0" smtClean="0"/>
              <a:t>Daniel</a:t>
            </a:r>
          </a:p>
          <a:p>
            <a:pPr algn="ctr"/>
            <a:r>
              <a:rPr lang="en-AU" b="1" dirty="0" smtClean="0"/>
              <a:t>Emily</a:t>
            </a:r>
          </a:p>
          <a:p>
            <a:pPr algn="ctr"/>
            <a:r>
              <a:rPr lang="en-AU" b="1" dirty="0" smtClean="0"/>
              <a:t>Erin</a:t>
            </a:r>
          </a:p>
          <a:p>
            <a:pPr algn="ctr"/>
            <a:r>
              <a:rPr lang="en-AU" b="1" dirty="0" smtClean="0"/>
              <a:t>Harrison</a:t>
            </a:r>
          </a:p>
          <a:p>
            <a:pPr algn="ctr"/>
            <a:r>
              <a:rPr lang="en-AU" b="1" dirty="0" smtClean="0"/>
              <a:t>Libby</a:t>
            </a:r>
          </a:p>
          <a:p>
            <a:pPr algn="ctr"/>
            <a:r>
              <a:rPr lang="en-AU" b="1" dirty="0" smtClean="0"/>
              <a:t>Skye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8224" y="2520794"/>
            <a:ext cx="238373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Reader for Life </a:t>
            </a:r>
          </a:p>
          <a:p>
            <a:pPr algn="ctr"/>
            <a:r>
              <a:rPr lang="en-AU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9 years</a:t>
            </a:r>
          </a:p>
          <a:p>
            <a:pPr algn="ctr"/>
            <a:r>
              <a:rPr lang="en-AU" b="1" dirty="0" smtClean="0"/>
              <a:t>Aidan</a:t>
            </a:r>
          </a:p>
          <a:p>
            <a:pPr algn="ctr"/>
            <a:r>
              <a:rPr lang="en-AU" b="1" dirty="0" err="1" smtClean="0"/>
              <a:t>Isobella</a:t>
            </a:r>
            <a:endParaRPr lang="en-AU" b="1" dirty="0" smtClean="0"/>
          </a:p>
          <a:p>
            <a:pPr algn="ctr"/>
            <a:r>
              <a:rPr lang="en-AU" b="1" dirty="0" smtClean="0"/>
              <a:t>Natasha</a:t>
            </a:r>
          </a:p>
        </p:txBody>
      </p:sp>
    </p:spTree>
    <p:extLst>
      <p:ext uri="{BB962C8B-B14F-4D97-AF65-F5344CB8AC3E}">
        <p14:creationId xmlns:p14="http://schemas.microsoft.com/office/powerpoint/2010/main" val="30546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30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ms</a:t>
            </a:r>
            <a:r>
              <a:rPr lang="en-AU" dirty="0" smtClean="0"/>
              <a:t> </a:t>
            </a:r>
            <a:r>
              <a:rPr lang="en-AU" dirty="0" err="1" smtClean="0"/>
              <a:t>macfarlane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6850" y="1921105"/>
            <a:ext cx="12679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b="1" dirty="0" smtClean="0"/>
              <a:t>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214" y="2869647"/>
            <a:ext cx="113524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  <a:endParaRPr lang="en-AU" sz="2000" dirty="0" smtClean="0">
              <a:solidFill>
                <a:schemeClr val="accent5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AU" b="1" dirty="0" smtClean="0"/>
              <a:t>Jamison</a:t>
            </a:r>
          </a:p>
          <a:p>
            <a:pPr algn="ctr"/>
            <a:r>
              <a:rPr lang="en-AU" b="1" dirty="0" smtClean="0"/>
              <a:t>Noah</a:t>
            </a:r>
          </a:p>
          <a:p>
            <a:pPr algn="ctr"/>
            <a:r>
              <a:rPr lang="en-AU" b="1" dirty="0" smtClean="0"/>
              <a:t>Liam</a:t>
            </a:r>
          </a:p>
          <a:p>
            <a:pPr algn="ctr"/>
            <a:r>
              <a:rPr lang="en-AU" b="1" dirty="0" smtClean="0"/>
              <a:t>Nathan</a:t>
            </a:r>
          </a:p>
          <a:p>
            <a:pPr algn="ctr"/>
            <a:r>
              <a:rPr lang="en-AU" b="1" dirty="0" smtClean="0"/>
              <a:t>Claire</a:t>
            </a:r>
          </a:p>
          <a:p>
            <a:pPr algn="ctr"/>
            <a:r>
              <a:rPr lang="en-AU" b="1" dirty="0" smtClean="0"/>
              <a:t>Taylor</a:t>
            </a:r>
          </a:p>
          <a:p>
            <a:pPr algn="ctr"/>
            <a:r>
              <a:rPr lang="en-AU" b="1" dirty="0" smtClean="0"/>
              <a:t>Bronwyn</a:t>
            </a:r>
          </a:p>
          <a:p>
            <a:pPr algn="ctr"/>
            <a:r>
              <a:rPr lang="en-AU" b="1" dirty="0" err="1" smtClean="0"/>
              <a:t>Kyan</a:t>
            </a:r>
            <a:endParaRPr lang="en-AU" b="1" dirty="0" smtClean="0"/>
          </a:p>
          <a:p>
            <a:pPr algn="ctr"/>
            <a:r>
              <a:rPr lang="en-AU" b="1" dirty="0" err="1" smtClean="0"/>
              <a:t>Tahalia</a:t>
            </a:r>
            <a:endParaRPr lang="en-AU" b="1" dirty="0" smtClean="0"/>
          </a:p>
          <a:p>
            <a:pPr algn="ctr"/>
            <a:r>
              <a:rPr lang="en-AU" b="1" dirty="0" smtClean="0"/>
              <a:t>Ethan</a:t>
            </a:r>
          </a:p>
          <a:p>
            <a:pPr algn="ctr"/>
            <a:r>
              <a:rPr lang="en-AU" b="1" dirty="0" smtClean="0"/>
              <a:t>Jake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9788" y="1875164"/>
            <a:ext cx="2059153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1900" b="1" dirty="0" smtClean="0"/>
              <a:t>Tyler</a:t>
            </a:r>
          </a:p>
          <a:p>
            <a:pPr algn="ctr"/>
            <a:r>
              <a:rPr lang="en-AU" sz="1900" b="1" dirty="0" smtClean="0"/>
              <a:t>Ellie</a:t>
            </a:r>
          </a:p>
          <a:p>
            <a:pPr algn="ctr"/>
            <a:r>
              <a:rPr lang="en-AU" sz="1900" b="1" dirty="0" smtClean="0"/>
              <a:t>Celine</a:t>
            </a:r>
          </a:p>
          <a:p>
            <a:pPr algn="ctr"/>
            <a:r>
              <a:rPr lang="en-AU" sz="1900" b="1" dirty="0" smtClean="0"/>
              <a:t>Aaron</a:t>
            </a:r>
          </a:p>
          <a:p>
            <a:pPr algn="ctr"/>
            <a:r>
              <a:rPr lang="en-AU" sz="1900" b="1" dirty="0" smtClean="0"/>
              <a:t>Grace</a:t>
            </a:r>
          </a:p>
          <a:p>
            <a:pPr algn="ctr"/>
            <a:r>
              <a:rPr lang="en-AU" sz="1900" b="1" dirty="0" smtClean="0"/>
              <a:t>Bonnie</a:t>
            </a:r>
          </a:p>
          <a:p>
            <a:pPr algn="ctr"/>
            <a:r>
              <a:rPr lang="en-AU" sz="1900" b="1" dirty="0" err="1" smtClean="0"/>
              <a:t>Cambell</a:t>
            </a:r>
            <a:endParaRPr lang="en-AU" sz="1900" b="1" dirty="0" smtClean="0"/>
          </a:p>
          <a:p>
            <a:pPr algn="ctr"/>
            <a:r>
              <a:rPr lang="en-AU" sz="1900" b="1" dirty="0" smtClean="0"/>
              <a:t>Leona</a:t>
            </a:r>
          </a:p>
          <a:p>
            <a:pPr algn="ctr"/>
            <a:r>
              <a:rPr lang="en-AU" sz="1900" b="1" dirty="0" smtClean="0"/>
              <a:t>Jade</a:t>
            </a:r>
          </a:p>
          <a:p>
            <a:pPr algn="ctr"/>
            <a:r>
              <a:rPr lang="en-AU" sz="1900" b="1" dirty="0" smtClean="0"/>
              <a:t>Blake</a:t>
            </a:r>
          </a:p>
          <a:p>
            <a:pPr algn="ctr"/>
            <a:r>
              <a:rPr lang="en-AU" sz="1900" b="1" dirty="0" smtClean="0"/>
              <a:t>Alana</a:t>
            </a:r>
          </a:p>
          <a:p>
            <a:pPr algn="ctr"/>
            <a:r>
              <a:rPr lang="en-AU" sz="1900" b="1" dirty="0" smtClean="0"/>
              <a:t>Tyson</a:t>
            </a:r>
          </a:p>
          <a:p>
            <a:pPr algn="ctr"/>
            <a:r>
              <a:rPr lang="en-AU" sz="1900" b="1" dirty="0" err="1" smtClean="0"/>
              <a:t>Kenon</a:t>
            </a:r>
            <a:endParaRPr lang="en-AU" sz="1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9945" y="2636912"/>
            <a:ext cx="147457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1900" b="1" dirty="0" smtClean="0"/>
              <a:t>Jessica</a:t>
            </a:r>
          </a:p>
          <a:p>
            <a:pPr algn="ctr"/>
            <a:r>
              <a:rPr lang="en-AU" sz="1900" b="1" dirty="0" smtClean="0"/>
              <a:t>Mia</a:t>
            </a:r>
          </a:p>
          <a:p>
            <a:pPr algn="ctr"/>
            <a:r>
              <a:rPr lang="en-AU" sz="1900" b="1" dirty="0" smtClean="0"/>
              <a:t>Serene</a:t>
            </a:r>
            <a:endParaRPr lang="en-AU" sz="1900" b="1" dirty="0"/>
          </a:p>
        </p:txBody>
      </p:sp>
    </p:spTree>
    <p:extLst>
      <p:ext uri="{BB962C8B-B14F-4D97-AF65-F5344CB8AC3E}">
        <p14:creationId xmlns:p14="http://schemas.microsoft.com/office/powerpoint/2010/main" val="8588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76672"/>
            <a:ext cx="8202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Woodend Wall of Fame!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512" y="1887269"/>
            <a:ext cx="726993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Room 3	</a:t>
            </a:r>
            <a:r>
              <a:rPr lang="en-AU" sz="32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Reception</a:t>
            </a:r>
          </a:p>
          <a:p>
            <a:r>
              <a:rPr lang="en-AU" sz="2400" b="1" dirty="0">
                <a:solidFill>
                  <a:srgbClr val="6600FF"/>
                </a:solidFill>
              </a:rPr>
              <a:t>Chase </a:t>
            </a:r>
            <a:r>
              <a:rPr lang="en-AU" sz="2400" b="1" dirty="0" smtClean="0">
                <a:solidFill>
                  <a:srgbClr val="6600FF"/>
                </a:solidFill>
              </a:rPr>
              <a:t>		38 </a:t>
            </a:r>
            <a:r>
              <a:rPr lang="en-AU" sz="2400" b="1" dirty="0">
                <a:solidFill>
                  <a:srgbClr val="6600FF"/>
                </a:solidFill>
              </a:rPr>
              <a:t>books</a:t>
            </a:r>
          </a:p>
          <a:p>
            <a:r>
              <a:rPr lang="en-AU" sz="2400" b="1" dirty="0">
                <a:solidFill>
                  <a:srgbClr val="009999"/>
                </a:solidFill>
              </a:rPr>
              <a:t>Jack </a:t>
            </a:r>
            <a:r>
              <a:rPr lang="en-AU" sz="2400" b="1" dirty="0" smtClean="0">
                <a:solidFill>
                  <a:srgbClr val="009999"/>
                </a:solidFill>
              </a:rPr>
              <a:t>			22 book </a:t>
            </a:r>
            <a:r>
              <a:rPr lang="en-AU" sz="1400" b="1" dirty="0" smtClean="0">
                <a:solidFill>
                  <a:srgbClr val="009999"/>
                </a:solidFill>
              </a:rPr>
              <a:t>(this </a:t>
            </a:r>
            <a:r>
              <a:rPr lang="en-AU" sz="1400" b="1" dirty="0">
                <a:solidFill>
                  <a:srgbClr val="009999"/>
                </a:solidFill>
              </a:rPr>
              <a:t>included a Harry Potter book!)</a:t>
            </a:r>
          </a:p>
          <a:p>
            <a:r>
              <a:rPr lang="en-AU" sz="2400" b="1" dirty="0">
                <a:solidFill>
                  <a:srgbClr val="00B0F0"/>
                </a:solidFill>
              </a:rPr>
              <a:t>Jamie </a:t>
            </a:r>
            <a:r>
              <a:rPr lang="en-AU" sz="2400" b="1" dirty="0" smtClean="0">
                <a:solidFill>
                  <a:srgbClr val="00B0F0"/>
                </a:solidFill>
              </a:rPr>
              <a:t>		28 </a:t>
            </a:r>
            <a:r>
              <a:rPr lang="en-AU" sz="2400" b="1" dirty="0">
                <a:solidFill>
                  <a:srgbClr val="00B0F0"/>
                </a:solidFill>
              </a:rPr>
              <a:t>books</a:t>
            </a:r>
          </a:p>
          <a:p>
            <a:r>
              <a:rPr lang="en-AU" sz="2400" b="1" dirty="0" smtClean="0">
                <a:solidFill>
                  <a:srgbClr val="FF33CC"/>
                </a:solidFill>
              </a:rPr>
              <a:t>Georgia 		41 books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7377" y="4725144"/>
            <a:ext cx="5049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Room 4</a:t>
            </a:r>
            <a:r>
              <a:rPr lang="en-AU" sz="32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	Reception</a:t>
            </a:r>
          </a:p>
          <a:p>
            <a:r>
              <a:rPr lang="en-AU" sz="2400" b="1" dirty="0" err="1" smtClean="0">
                <a:solidFill>
                  <a:srgbClr val="7030A0"/>
                </a:solidFill>
              </a:rPr>
              <a:t>Mahala</a:t>
            </a:r>
            <a:r>
              <a:rPr lang="en-AU" sz="2400" b="1" dirty="0" smtClean="0">
                <a:solidFill>
                  <a:srgbClr val="7030A0"/>
                </a:solidFill>
              </a:rPr>
              <a:t> 		85 books </a:t>
            </a:r>
          </a:p>
        </p:txBody>
      </p:sp>
      <p:pic>
        <p:nvPicPr>
          <p:cNvPr id="16" name="Picture 15" descr="Related Pictures Transparent Fireworks Wallpaper Fireworks Bac">
            <a:hlinkClick r:id="rId2" tooltip="&quot;Related Pictures Transparent Fireworks Wallpaper Fireworks Bac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2483"/>
            <a:ext cx="1737360" cy="17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76672"/>
            <a:ext cx="8202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Woodend Wall of Fame!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4471665"/>
            <a:ext cx="4297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Room 10</a:t>
            </a:r>
            <a:r>
              <a:rPr lang="en-AU" sz="32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	Year 3</a:t>
            </a:r>
          </a:p>
          <a:p>
            <a:r>
              <a:rPr lang="en-AU" sz="2400" b="1" dirty="0" smtClean="0">
                <a:solidFill>
                  <a:srgbClr val="00B050"/>
                </a:solidFill>
              </a:rPr>
              <a:t>Lachlan 		35 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916832"/>
            <a:ext cx="44710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Room 6	</a:t>
            </a:r>
            <a:r>
              <a:rPr lang="en-AU" sz="32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Year 1</a:t>
            </a:r>
          </a:p>
          <a:p>
            <a:r>
              <a:rPr lang="en-AU" sz="2400" b="1" dirty="0" smtClean="0">
                <a:solidFill>
                  <a:srgbClr val="6600FF"/>
                </a:solidFill>
              </a:rPr>
              <a:t>Layla 			27 </a:t>
            </a:r>
            <a:r>
              <a:rPr lang="en-AU" sz="2400" b="1" dirty="0">
                <a:solidFill>
                  <a:srgbClr val="6600FF"/>
                </a:solidFill>
              </a:rPr>
              <a:t>books</a:t>
            </a:r>
          </a:p>
          <a:p>
            <a:r>
              <a:rPr lang="en-AU" sz="2400" b="1" dirty="0" smtClean="0">
                <a:solidFill>
                  <a:srgbClr val="FF0000"/>
                </a:solidFill>
              </a:rPr>
              <a:t>Jordan </a:t>
            </a:r>
            <a:r>
              <a:rPr lang="en-AU" sz="2400" b="1" dirty="0">
                <a:solidFill>
                  <a:srgbClr val="FF0000"/>
                </a:solidFill>
              </a:rPr>
              <a:t>	</a:t>
            </a:r>
            <a:r>
              <a:rPr lang="en-AU" sz="2400" b="1" dirty="0" smtClean="0">
                <a:solidFill>
                  <a:srgbClr val="FF0000"/>
                </a:solidFill>
              </a:rPr>
              <a:t>	24 </a:t>
            </a:r>
            <a:r>
              <a:rPr lang="en-AU" sz="2400" b="1" dirty="0">
                <a:solidFill>
                  <a:srgbClr val="FF0000"/>
                </a:solidFill>
              </a:rPr>
              <a:t>books  </a:t>
            </a:r>
            <a:endParaRPr lang="en-AU" sz="1600" b="1" dirty="0">
              <a:solidFill>
                <a:srgbClr val="FF0000"/>
              </a:solidFill>
            </a:endParaRPr>
          </a:p>
          <a:p>
            <a:r>
              <a:rPr lang="en-AU" sz="2400" b="1" dirty="0" smtClean="0">
                <a:solidFill>
                  <a:srgbClr val="00B0F0"/>
                </a:solidFill>
              </a:rPr>
              <a:t>Taya 			39 books</a:t>
            </a:r>
            <a:endParaRPr lang="en-AU" sz="2400" b="1" dirty="0">
              <a:solidFill>
                <a:srgbClr val="00B0F0"/>
              </a:solidFill>
            </a:endParaRPr>
          </a:p>
        </p:txBody>
      </p:sp>
      <p:pic>
        <p:nvPicPr>
          <p:cNvPr id="7" name="Picture 6" descr="Related Pictures Transparent Fireworks Wallpaper Fireworks Bac">
            <a:hlinkClick r:id="rId2" tooltip="&quot;Related Pictures Transparent Fireworks Wallpaper Fireworks Bac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4223" y="4725144"/>
            <a:ext cx="1737360" cy="17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76672"/>
            <a:ext cx="8202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Woodend Wall of Fame!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0116" y="3933056"/>
            <a:ext cx="4297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Room 24	</a:t>
            </a:r>
            <a:r>
              <a:rPr lang="en-AU" sz="32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Year 4</a:t>
            </a:r>
          </a:p>
          <a:p>
            <a:r>
              <a:rPr lang="en-AU" sz="2400" b="1" dirty="0" smtClean="0">
                <a:solidFill>
                  <a:srgbClr val="FF33CC"/>
                </a:solidFill>
              </a:rPr>
              <a:t>Ava 			24 books</a:t>
            </a:r>
          </a:p>
          <a:p>
            <a:r>
              <a:rPr lang="en-AU" sz="2400" b="1" dirty="0" smtClean="0">
                <a:solidFill>
                  <a:srgbClr val="00B050"/>
                </a:solidFill>
              </a:rPr>
              <a:t>Lisa 			23 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3249" y="1916832"/>
            <a:ext cx="44710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Room 21</a:t>
            </a:r>
            <a:r>
              <a:rPr lang="en-AU" sz="32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	Year 2</a:t>
            </a:r>
          </a:p>
          <a:p>
            <a:r>
              <a:rPr lang="en-AU" sz="2400" b="1" dirty="0" smtClean="0">
                <a:solidFill>
                  <a:srgbClr val="6600FF"/>
                </a:solidFill>
              </a:rPr>
              <a:t>Reef 			85 books</a:t>
            </a:r>
            <a:endParaRPr lang="en-AU" sz="2400" b="1" dirty="0">
              <a:solidFill>
                <a:srgbClr val="6600FF"/>
              </a:solidFill>
            </a:endParaRPr>
          </a:p>
          <a:p>
            <a:r>
              <a:rPr lang="en-AU" sz="2400" b="1" dirty="0" smtClean="0">
                <a:solidFill>
                  <a:srgbClr val="FF0000"/>
                </a:solidFill>
              </a:rPr>
              <a:t>Jessica 		24 </a:t>
            </a:r>
            <a:r>
              <a:rPr lang="en-AU" sz="2400" b="1" dirty="0">
                <a:solidFill>
                  <a:srgbClr val="FF0000"/>
                </a:solidFill>
              </a:rPr>
              <a:t>books  </a:t>
            </a:r>
            <a:endParaRPr lang="en-AU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Related Pictures Transparent Fireworks Wallpaper Fireworks Bac">
            <a:hlinkClick r:id="rId2" tooltip="&quot;Related Pictures Transparent Fireworks Wallpaper Fireworks Bac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46506"/>
            <a:ext cx="1737360" cy="17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9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1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ms</a:t>
            </a:r>
            <a:r>
              <a:rPr lang="en-AU" dirty="0" smtClean="0"/>
              <a:t> </a:t>
            </a:r>
            <a:r>
              <a:rPr lang="en-AU" dirty="0" err="1" smtClean="0"/>
              <a:t>williams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5290591" y="2175398"/>
            <a:ext cx="129054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2000" b="1" dirty="0" smtClean="0"/>
              <a:t>Jessie</a:t>
            </a:r>
          </a:p>
          <a:p>
            <a:pPr algn="ctr"/>
            <a:r>
              <a:rPr lang="en-AU" sz="2000" b="1" dirty="0" smtClean="0"/>
              <a:t>Tara</a:t>
            </a:r>
          </a:p>
          <a:p>
            <a:pPr algn="ctr"/>
            <a:r>
              <a:rPr lang="en-AU" sz="2000" b="1" dirty="0" smtClean="0"/>
              <a:t>Isabelle</a:t>
            </a:r>
          </a:p>
          <a:p>
            <a:pPr algn="ctr"/>
            <a:r>
              <a:rPr lang="en-AU" sz="2000" b="1" dirty="0" smtClean="0"/>
              <a:t>Emily</a:t>
            </a:r>
          </a:p>
          <a:p>
            <a:pPr algn="ctr"/>
            <a:r>
              <a:rPr lang="en-AU" sz="2000" b="1" dirty="0" smtClean="0"/>
              <a:t>Luka</a:t>
            </a:r>
          </a:p>
          <a:p>
            <a:pPr algn="ctr"/>
            <a:r>
              <a:rPr lang="en-AU" sz="2000" b="1" dirty="0" smtClean="0"/>
              <a:t>Kiana</a:t>
            </a:r>
          </a:p>
          <a:p>
            <a:pPr algn="ctr"/>
            <a:r>
              <a:rPr lang="en-AU" sz="2000" b="1" dirty="0" smtClean="0"/>
              <a:t>Alastair</a:t>
            </a:r>
          </a:p>
          <a:p>
            <a:pPr algn="ctr"/>
            <a:r>
              <a:rPr lang="en-AU" sz="2000" b="1" dirty="0" smtClean="0"/>
              <a:t>Faith</a:t>
            </a:r>
          </a:p>
          <a:p>
            <a:pPr algn="ctr"/>
            <a:r>
              <a:rPr lang="en-AU" sz="2000" b="1" dirty="0" smtClean="0"/>
              <a:t>Luke</a:t>
            </a:r>
          </a:p>
          <a:p>
            <a:pPr algn="ctr"/>
            <a:r>
              <a:rPr lang="en-AU" sz="2000" b="1" dirty="0" smtClean="0"/>
              <a:t>Jake</a:t>
            </a:r>
          </a:p>
          <a:p>
            <a:pPr algn="ctr"/>
            <a:r>
              <a:rPr lang="en-AU" sz="2000" b="1" dirty="0" smtClean="0"/>
              <a:t>Georgia</a:t>
            </a:r>
          </a:p>
          <a:p>
            <a:pPr algn="ctr"/>
            <a:endParaRPr lang="en-A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0535" y="3540075"/>
            <a:ext cx="1111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Silver</a:t>
            </a:r>
          </a:p>
          <a:p>
            <a:pPr algn="ctr"/>
            <a:r>
              <a:rPr lang="en-AU" sz="2000" b="1" dirty="0" smtClean="0"/>
              <a:t>Tyler</a:t>
            </a:r>
            <a:endParaRPr lang="en-A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175398"/>
            <a:ext cx="1802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2000" b="1" dirty="0" err="1" smtClean="0"/>
              <a:t>Rhiley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Connor</a:t>
            </a:r>
          </a:p>
          <a:p>
            <a:pPr algn="ctr"/>
            <a:r>
              <a:rPr lang="en-AU" sz="2000" b="1" dirty="0" smtClean="0"/>
              <a:t>Lexi</a:t>
            </a:r>
          </a:p>
          <a:p>
            <a:pPr algn="ctr"/>
            <a:r>
              <a:rPr lang="en-AU" sz="2000" b="1" dirty="0" smtClean="0"/>
              <a:t>Cody</a:t>
            </a:r>
          </a:p>
          <a:p>
            <a:pPr algn="ctr"/>
            <a:r>
              <a:rPr lang="en-AU" sz="2000" b="1" dirty="0" smtClean="0"/>
              <a:t>Hannah</a:t>
            </a:r>
          </a:p>
          <a:p>
            <a:pPr algn="ctr"/>
            <a:r>
              <a:rPr lang="en-AU" sz="2000" b="1" dirty="0" smtClean="0"/>
              <a:t>Tahlia</a:t>
            </a:r>
            <a:endParaRPr lang="en-A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0535" y="4643061"/>
            <a:ext cx="103425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Caleb</a:t>
            </a:r>
          </a:p>
          <a:p>
            <a:pPr algn="ctr"/>
            <a:r>
              <a:rPr lang="en-AU" sz="2000" b="1" dirty="0" smtClean="0"/>
              <a:t>Dylan</a:t>
            </a:r>
          </a:p>
          <a:p>
            <a:pPr algn="ctr"/>
            <a:r>
              <a:rPr lang="en-AU" sz="2000" b="1" dirty="0" err="1" smtClean="0"/>
              <a:t>Letisha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Nora</a:t>
            </a:r>
            <a:endParaRPr lang="en-A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2424" y="1863114"/>
            <a:ext cx="12820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</a:p>
          <a:p>
            <a:pPr algn="ctr"/>
            <a:r>
              <a:rPr lang="en-AU" sz="2000" b="1" dirty="0" err="1" smtClean="0"/>
              <a:t>Jorja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Phoenix</a:t>
            </a:r>
          </a:p>
          <a:p>
            <a:pPr algn="ctr"/>
            <a:r>
              <a:rPr lang="en-AU" sz="2000" b="1" dirty="0" smtClean="0"/>
              <a:t>Delilah</a:t>
            </a:r>
            <a:endParaRPr lang="en-A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2175398"/>
            <a:ext cx="2123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Hall of Fame</a:t>
            </a:r>
          </a:p>
          <a:p>
            <a:pPr algn="ctr"/>
            <a:r>
              <a:rPr lang="en-AU" sz="2000" b="1" dirty="0" smtClean="0"/>
              <a:t>Jessica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3842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323" y="2470237"/>
            <a:ext cx="79815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EVERYONE WHO </a:t>
            </a: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COMPLETED THE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CHALLENGE THIS YEAR.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868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Congratulations!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http://www.abexinsurance.com/wp-content/uploads/2014/01/Fireworks-HiRes.jpg"/>
          <p:cNvSpPr>
            <a:spLocks noChangeAspect="1" noChangeArrowheads="1"/>
          </p:cNvSpPr>
          <p:nvPr/>
        </p:nvSpPr>
        <p:spPr bwMode="auto">
          <a:xfrm>
            <a:off x="63500" y="-3611563"/>
            <a:ext cx="10306050" cy="75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 descr="Related Pictures Transparent Fireworks Wallpaper Fireworks Bac">
            <a:hlinkClick r:id="rId2" tooltip="&quot;Related Pictures Transparent Fireworks Wallpaper Fireworks Bac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4797152"/>
            <a:ext cx="1737360" cy="179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lated Pictures Transparent Fireworks Wallpaper Fireworks Bac">
            <a:hlinkClick r:id="rId2" tooltip="&quot;Related Pictures Transparent Fireworks Wallpaper Fireworks Bac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8319"/>
            <a:ext cx="1737360" cy="17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8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2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hoskins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02213" y="3933056"/>
            <a:ext cx="179158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Champion</a:t>
            </a:r>
          </a:p>
          <a:p>
            <a:pPr algn="ctr"/>
            <a:r>
              <a:rPr lang="en-AU" sz="2000" b="1" dirty="0" smtClean="0"/>
              <a:t>Zack</a:t>
            </a:r>
          </a:p>
          <a:p>
            <a:pPr algn="ctr"/>
            <a:r>
              <a:rPr lang="en-AU" sz="2000" b="1" dirty="0" smtClean="0"/>
              <a:t>Ryan</a:t>
            </a:r>
          </a:p>
          <a:p>
            <a:pPr algn="ctr"/>
            <a:r>
              <a:rPr lang="en-AU" sz="2000" b="1" dirty="0" err="1" smtClean="0"/>
              <a:t>Skylah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Lachlan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9397" y="1652566"/>
            <a:ext cx="129054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Legend</a:t>
            </a:r>
          </a:p>
          <a:p>
            <a:pPr algn="ctr"/>
            <a:r>
              <a:rPr lang="en-AU" sz="1700" b="1" dirty="0" smtClean="0"/>
              <a:t>Macy</a:t>
            </a:r>
          </a:p>
          <a:p>
            <a:pPr algn="ctr"/>
            <a:r>
              <a:rPr lang="en-AU" sz="1700" b="1" dirty="0" smtClean="0"/>
              <a:t>Elise</a:t>
            </a:r>
          </a:p>
          <a:p>
            <a:pPr algn="ctr"/>
            <a:r>
              <a:rPr lang="en-AU" sz="1700" b="1" dirty="0" smtClean="0"/>
              <a:t>Nicolas</a:t>
            </a:r>
          </a:p>
          <a:p>
            <a:pPr algn="ctr"/>
            <a:r>
              <a:rPr lang="en-AU" sz="1700" b="1" dirty="0" smtClean="0"/>
              <a:t>Markus</a:t>
            </a:r>
          </a:p>
          <a:p>
            <a:pPr algn="ctr"/>
            <a:r>
              <a:rPr lang="en-AU" sz="1700" b="1" dirty="0" smtClean="0"/>
              <a:t>Zach</a:t>
            </a:r>
          </a:p>
          <a:p>
            <a:pPr algn="ctr"/>
            <a:r>
              <a:rPr lang="en-AU" sz="1700" b="1" dirty="0" err="1" smtClean="0"/>
              <a:t>Kalani</a:t>
            </a:r>
            <a:endParaRPr lang="en-AU" sz="1700" b="1" dirty="0" smtClean="0"/>
          </a:p>
          <a:p>
            <a:pPr algn="ctr"/>
            <a:r>
              <a:rPr lang="en-AU" sz="1700" b="1" dirty="0" smtClean="0"/>
              <a:t>Teagan</a:t>
            </a:r>
          </a:p>
          <a:p>
            <a:pPr algn="ctr"/>
            <a:r>
              <a:rPr lang="en-AU" sz="1700" b="1" dirty="0" smtClean="0"/>
              <a:t>Joshua</a:t>
            </a:r>
          </a:p>
          <a:p>
            <a:pPr algn="ctr"/>
            <a:r>
              <a:rPr lang="en-AU" sz="1700" b="1" dirty="0" err="1" smtClean="0"/>
              <a:t>Tayla</a:t>
            </a:r>
            <a:endParaRPr lang="en-AU" sz="1700" b="1" dirty="0" smtClean="0"/>
          </a:p>
          <a:p>
            <a:pPr algn="ctr"/>
            <a:r>
              <a:rPr lang="en-AU" sz="1700" b="1" dirty="0" smtClean="0"/>
              <a:t>Ella</a:t>
            </a:r>
          </a:p>
          <a:p>
            <a:pPr algn="ctr"/>
            <a:r>
              <a:rPr lang="en-AU" sz="1700" b="1" dirty="0" smtClean="0"/>
              <a:t>Lilly</a:t>
            </a:r>
          </a:p>
          <a:p>
            <a:pPr algn="ctr"/>
            <a:r>
              <a:rPr lang="en-AU" sz="1700" b="1" dirty="0" smtClean="0"/>
              <a:t>Ella</a:t>
            </a:r>
          </a:p>
          <a:p>
            <a:pPr algn="ctr"/>
            <a:r>
              <a:rPr lang="en-AU" sz="1700" b="1" dirty="0" smtClean="0"/>
              <a:t>Ben</a:t>
            </a:r>
          </a:p>
          <a:p>
            <a:pPr algn="ctr"/>
            <a:r>
              <a:rPr lang="en-AU" sz="1700" b="1" dirty="0" err="1" smtClean="0"/>
              <a:t>Tameika</a:t>
            </a:r>
            <a:endParaRPr lang="en-AU" sz="1700" b="1" dirty="0" smtClean="0"/>
          </a:p>
          <a:p>
            <a:pPr algn="ctr"/>
            <a:r>
              <a:rPr lang="en-AU" sz="1700" b="1" dirty="0" smtClean="0"/>
              <a:t>Jayden</a:t>
            </a:r>
          </a:p>
          <a:p>
            <a:pPr algn="ctr"/>
            <a:r>
              <a:rPr lang="en-AU" sz="1700" b="1" dirty="0" smtClean="0"/>
              <a:t>Ethan</a:t>
            </a:r>
          </a:p>
          <a:p>
            <a:pPr algn="ctr"/>
            <a:r>
              <a:rPr lang="en-AU" sz="1700" b="1" dirty="0" smtClean="0"/>
              <a:t>Makenzie</a:t>
            </a:r>
          </a:p>
          <a:p>
            <a:pPr algn="ctr"/>
            <a:r>
              <a:rPr lang="en-AU" sz="1700" b="1" dirty="0" smtClean="0"/>
              <a:t>Danika</a:t>
            </a:r>
            <a:endParaRPr lang="en-AU" sz="1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9306" y="2355195"/>
            <a:ext cx="2123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Hall </a:t>
            </a:r>
            <a:r>
              <a:rPr lang="en-AU" sz="2400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of</a:t>
            </a:r>
            <a:r>
              <a:rPr lang="en-AU" sz="2400" b="1" dirty="0" smtClean="0">
                <a:solidFill>
                  <a:schemeClr val="accent1"/>
                </a:solidFill>
                <a:latin typeface="Cooper Black" panose="0208090404030B020404" pitchFamily="18" charset="0"/>
              </a:rPr>
              <a:t> Fame</a:t>
            </a:r>
          </a:p>
          <a:p>
            <a:pPr algn="ctr"/>
            <a:r>
              <a:rPr lang="en-AU" sz="2000" b="1" dirty="0" smtClean="0"/>
              <a:t>Ethan</a:t>
            </a:r>
          </a:p>
          <a:p>
            <a:pPr algn="ctr"/>
            <a:r>
              <a:rPr lang="en-AU" sz="2000" b="1" dirty="0" smtClean="0"/>
              <a:t>Lily</a:t>
            </a:r>
          </a:p>
          <a:p>
            <a:pPr algn="ctr"/>
            <a:r>
              <a:rPr lang="en-AU" sz="2000" b="1" dirty="0" smtClean="0"/>
              <a:t>Calvin</a:t>
            </a:r>
            <a:endParaRPr lang="en-A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5645" y="2238929"/>
            <a:ext cx="1064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Gold</a:t>
            </a:r>
          </a:p>
          <a:p>
            <a:pPr algn="ctr"/>
            <a:r>
              <a:rPr lang="en-AU" sz="2000" b="1" dirty="0" smtClean="0"/>
              <a:t>Juliette</a:t>
            </a:r>
          </a:p>
          <a:p>
            <a:pPr algn="ctr"/>
            <a:r>
              <a:rPr lang="en-AU" sz="2000" b="1" dirty="0" smtClean="0"/>
              <a:t>Ruby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1444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155679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Certificates</a:t>
            </a:r>
            <a:endParaRPr lang="en-AU" sz="2000" dirty="0" smtClean="0">
              <a:solidFill>
                <a:srgbClr val="6600FF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2152911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err="1" smtClean="0"/>
              <a:t>Jhedd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Caitlin</a:t>
            </a:r>
          </a:p>
          <a:p>
            <a:pPr algn="ctr"/>
            <a:r>
              <a:rPr lang="en-AU" sz="2400" b="1" dirty="0" smtClean="0"/>
              <a:t>Chase</a:t>
            </a:r>
          </a:p>
          <a:p>
            <a:pPr algn="ctr"/>
            <a:r>
              <a:rPr lang="en-AU" sz="2400" b="1" dirty="0" smtClean="0"/>
              <a:t>Ryder</a:t>
            </a:r>
          </a:p>
          <a:p>
            <a:pPr algn="ctr"/>
            <a:r>
              <a:rPr lang="en-AU" sz="2400" b="1" dirty="0" smtClean="0"/>
              <a:t>Grace</a:t>
            </a:r>
          </a:p>
          <a:p>
            <a:pPr algn="ctr"/>
            <a:r>
              <a:rPr lang="en-AU" sz="2400" b="1" dirty="0" smtClean="0"/>
              <a:t>Jack</a:t>
            </a:r>
          </a:p>
          <a:p>
            <a:pPr algn="ctr"/>
            <a:r>
              <a:rPr lang="en-AU" sz="2400" b="1" dirty="0" smtClean="0"/>
              <a:t>Maddison</a:t>
            </a:r>
          </a:p>
          <a:p>
            <a:pPr algn="ctr"/>
            <a:r>
              <a:rPr lang="en-AU" sz="2400" b="1" dirty="0" smtClean="0"/>
              <a:t>Imogen</a:t>
            </a:r>
          </a:p>
          <a:p>
            <a:pPr algn="ctr"/>
            <a:r>
              <a:rPr lang="en-AU" sz="2400" b="1" dirty="0" smtClean="0"/>
              <a:t>Aaron</a:t>
            </a:r>
          </a:p>
          <a:p>
            <a:pPr algn="ctr"/>
            <a:r>
              <a:rPr lang="en-AU" sz="2400" b="1" dirty="0" smtClean="0"/>
              <a:t>Jamie</a:t>
            </a:r>
          </a:p>
          <a:p>
            <a:pPr algn="ctr"/>
            <a:r>
              <a:rPr lang="en-AU" sz="2400" b="1" dirty="0" smtClean="0"/>
              <a:t>Noah</a:t>
            </a:r>
          </a:p>
          <a:p>
            <a:pPr algn="ctr"/>
            <a:r>
              <a:rPr lang="en-AU" sz="2400" b="1" dirty="0" smtClean="0"/>
              <a:t>Ava</a:t>
            </a:r>
            <a:endParaRPr lang="en-AU" sz="2000" b="1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2138132"/>
            <a:ext cx="30243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/>
              <a:t>Georgia</a:t>
            </a:r>
          </a:p>
          <a:p>
            <a:pPr algn="ctr"/>
            <a:r>
              <a:rPr lang="en-AU" sz="2400" b="1" dirty="0" smtClean="0"/>
              <a:t>Sophie</a:t>
            </a:r>
          </a:p>
          <a:p>
            <a:pPr algn="ctr"/>
            <a:r>
              <a:rPr lang="en-AU" sz="2400" b="1" dirty="0" smtClean="0"/>
              <a:t>Lincoln</a:t>
            </a:r>
          </a:p>
          <a:p>
            <a:pPr algn="ctr"/>
            <a:r>
              <a:rPr lang="en-AU" sz="2400" b="1" dirty="0" smtClean="0"/>
              <a:t>Charlie</a:t>
            </a:r>
          </a:p>
          <a:p>
            <a:pPr algn="ctr"/>
            <a:r>
              <a:rPr lang="en-AU" sz="2400" b="1" dirty="0" smtClean="0"/>
              <a:t>Colby</a:t>
            </a:r>
          </a:p>
          <a:p>
            <a:pPr algn="ctr"/>
            <a:r>
              <a:rPr lang="en-AU" sz="2400" b="1" dirty="0" smtClean="0"/>
              <a:t>Quinn</a:t>
            </a:r>
          </a:p>
          <a:p>
            <a:pPr algn="ctr"/>
            <a:r>
              <a:rPr lang="en-AU" sz="2400" b="1" dirty="0" smtClean="0"/>
              <a:t>Tyler</a:t>
            </a:r>
          </a:p>
          <a:p>
            <a:pPr algn="ctr"/>
            <a:r>
              <a:rPr lang="en-AU" sz="2400" b="1" dirty="0" smtClean="0"/>
              <a:t>Caitlin</a:t>
            </a:r>
          </a:p>
          <a:p>
            <a:pPr algn="ctr"/>
            <a:r>
              <a:rPr lang="en-AU" sz="2400" b="1" dirty="0" smtClean="0"/>
              <a:t>Luke</a:t>
            </a:r>
          </a:p>
          <a:p>
            <a:pPr algn="ctr"/>
            <a:r>
              <a:rPr lang="en-AU" sz="2400" b="1" dirty="0" smtClean="0"/>
              <a:t>Claire</a:t>
            </a:r>
          </a:p>
          <a:p>
            <a:pPr algn="ctr"/>
            <a:r>
              <a:rPr lang="en-AU" sz="2400" b="1" dirty="0" smtClean="0"/>
              <a:t>Crystal</a:t>
            </a:r>
          </a:p>
          <a:p>
            <a:pPr algn="ctr"/>
            <a:r>
              <a:rPr lang="en-AU" sz="2400" b="1" dirty="0" smtClean="0"/>
              <a:t>Spencer</a:t>
            </a:r>
          </a:p>
          <a:p>
            <a:pPr algn="ctr"/>
            <a:endParaRPr lang="en-AU" sz="20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3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dirty="0"/>
              <a:t>Mrs Brown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1038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155679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Certificates</a:t>
            </a:r>
            <a:endParaRPr lang="en-AU" sz="2000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/>
              <a:t>ROOM 4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dirty="0" smtClean="0"/>
              <a:t>MRS COLE &amp; MRS EDWARDS 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2064950"/>
            <a:ext cx="13308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/>
              <a:t>Blair</a:t>
            </a:r>
          </a:p>
          <a:p>
            <a:pPr algn="ctr"/>
            <a:r>
              <a:rPr lang="en-AU" sz="2400" b="1" dirty="0" smtClean="0"/>
              <a:t>Sophie</a:t>
            </a:r>
          </a:p>
          <a:p>
            <a:pPr algn="ctr"/>
            <a:r>
              <a:rPr lang="en-AU" sz="2400" b="1" dirty="0" smtClean="0"/>
              <a:t>Sophie</a:t>
            </a:r>
          </a:p>
          <a:p>
            <a:pPr algn="ctr"/>
            <a:r>
              <a:rPr lang="en-AU" sz="2400" b="1" dirty="0" smtClean="0"/>
              <a:t>Eddie</a:t>
            </a:r>
          </a:p>
          <a:p>
            <a:pPr algn="ctr"/>
            <a:r>
              <a:rPr lang="en-AU" sz="2400" b="1" dirty="0" err="1" smtClean="0"/>
              <a:t>Evy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Lucas</a:t>
            </a:r>
          </a:p>
          <a:p>
            <a:pPr algn="ctr"/>
            <a:r>
              <a:rPr lang="en-AU" sz="2400" b="1" dirty="0" err="1" smtClean="0"/>
              <a:t>Samual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Caleb</a:t>
            </a:r>
          </a:p>
          <a:p>
            <a:pPr algn="ctr"/>
            <a:r>
              <a:rPr lang="en-AU" sz="2400" b="1" dirty="0" smtClean="0"/>
              <a:t>Mark</a:t>
            </a:r>
          </a:p>
          <a:p>
            <a:pPr algn="ctr"/>
            <a:r>
              <a:rPr lang="en-AU" sz="2400" b="1" dirty="0" err="1" smtClean="0"/>
              <a:t>Mahala</a:t>
            </a:r>
            <a:endParaRPr lang="en-AU" sz="2400" b="1" dirty="0" smtClean="0"/>
          </a:p>
          <a:p>
            <a:pPr algn="ctr"/>
            <a:r>
              <a:rPr lang="en-AU" sz="2400" b="1" dirty="0" err="1" smtClean="0"/>
              <a:t>Amali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Hunter</a:t>
            </a:r>
            <a:endParaRPr lang="en-A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064950"/>
            <a:ext cx="183575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/>
              <a:t>Kai</a:t>
            </a:r>
          </a:p>
          <a:p>
            <a:pPr algn="ctr"/>
            <a:r>
              <a:rPr lang="en-AU" sz="2400" b="1" dirty="0" smtClean="0"/>
              <a:t>Michael</a:t>
            </a:r>
          </a:p>
          <a:p>
            <a:pPr algn="ctr"/>
            <a:r>
              <a:rPr lang="en-AU" sz="2400" b="1" dirty="0" smtClean="0"/>
              <a:t>Isobel</a:t>
            </a:r>
          </a:p>
          <a:p>
            <a:pPr algn="ctr"/>
            <a:r>
              <a:rPr lang="en-AU" sz="2400" b="1" dirty="0" smtClean="0"/>
              <a:t>Bella</a:t>
            </a:r>
          </a:p>
          <a:p>
            <a:pPr algn="ctr"/>
            <a:r>
              <a:rPr lang="en-AU" sz="2400" b="1" dirty="0" smtClean="0"/>
              <a:t>Ava</a:t>
            </a:r>
          </a:p>
          <a:p>
            <a:pPr algn="ctr"/>
            <a:r>
              <a:rPr lang="en-AU" sz="2400" b="1" dirty="0" smtClean="0"/>
              <a:t>Chandler</a:t>
            </a:r>
          </a:p>
          <a:p>
            <a:pPr algn="ctr"/>
            <a:r>
              <a:rPr lang="en-AU" sz="2400" b="1" dirty="0" smtClean="0"/>
              <a:t>Zack</a:t>
            </a:r>
          </a:p>
          <a:p>
            <a:pPr algn="ctr"/>
            <a:r>
              <a:rPr lang="en-AU" sz="2400" b="1" dirty="0" smtClean="0"/>
              <a:t>Asha</a:t>
            </a:r>
          </a:p>
          <a:p>
            <a:pPr algn="ctr"/>
            <a:r>
              <a:rPr lang="en-AU" sz="2400" b="1" dirty="0" smtClean="0"/>
              <a:t>Lily</a:t>
            </a:r>
          </a:p>
          <a:p>
            <a:pPr algn="ctr"/>
            <a:r>
              <a:rPr lang="en-AU" sz="2400" b="1" dirty="0" smtClean="0"/>
              <a:t>Mitchell</a:t>
            </a:r>
          </a:p>
          <a:p>
            <a:pPr algn="ctr"/>
            <a:r>
              <a:rPr lang="en-AU" sz="2400" b="1" dirty="0" smtClean="0"/>
              <a:t>Genevieve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3440" y="162880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Certificates</a:t>
            </a:r>
            <a:endParaRPr lang="en-AU" sz="2000" dirty="0" smtClean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/>
              <a:t>ROOM </a:t>
            </a:r>
            <a:r>
              <a:rPr lang="en-AU" sz="4400" b="1" dirty="0" smtClean="0"/>
              <a:t>5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MRS OGILVIE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778771" y="2460956"/>
            <a:ext cx="17107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/>
              <a:t>Samuel</a:t>
            </a:r>
          </a:p>
          <a:p>
            <a:pPr algn="ctr"/>
            <a:r>
              <a:rPr lang="en-AU" sz="2400" b="1" dirty="0" smtClean="0"/>
              <a:t>Miah</a:t>
            </a:r>
          </a:p>
          <a:p>
            <a:pPr algn="ctr"/>
            <a:r>
              <a:rPr lang="en-AU" sz="2400" b="1" dirty="0" smtClean="0"/>
              <a:t>Ted</a:t>
            </a:r>
          </a:p>
          <a:p>
            <a:pPr algn="ctr"/>
            <a:r>
              <a:rPr lang="en-AU" sz="2400" b="1" dirty="0" smtClean="0"/>
              <a:t>Daniel</a:t>
            </a:r>
          </a:p>
          <a:p>
            <a:pPr algn="ctr"/>
            <a:r>
              <a:rPr lang="en-AU" sz="2400" b="1" dirty="0" err="1" smtClean="0"/>
              <a:t>Kyara</a:t>
            </a:r>
            <a:endParaRPr lang="en-AU" sz="2400" b="1" dirty="0" smtClean="0"/>
          </a:p>
          <a:p>
            <a:pPr algn="ctr"/>
            <a:r>
              <a:rPr lang="en-AU" sz="2400" b="1" dirty="0" err="1" smtClean="0"/>
              <a:t>Lianna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Mia</a:t>
            </a:r>
          </a:p>
          <a:p>
            <a:pPr algn="ctr"/>
            <a:r>
              <a:rPr lang="en-AU" sz="2400" b="1" dirty="0" err="1" smtClean="0"/>
              <a:t>Josaphine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Jordan</a:t>
            </a:r>
          </a:p>
          <a:p>
            <a:pPr algn="ctr"/>
            <a:r>
              <a:rPr lang="en-AU" sz="2400" b="1" dirty="0" smtClean="0"/>
              <a:t>Stephanie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454686"/>
            <a:ext cx="12186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/>
              <a:t>Harry</a:t>
            </a:r>
          </a:p>
          <a:p>
            <a:pPr algn="ctr"/>
            <a:r>
              <a:rPr lang="en-AU" sz="2400" b="1" dirty="0" smtClean="0"/>
              <a:t>Jaxon</a:t>
            </a:r>
          </a:p>
          <a:p>
            <a:pPr algn="ctr"/>
            <a:r>
              <a:rPr lang="en-AU" sz="2400" b="1" dirty="0" smtClean="0"/>
              <a:t>Silas</a:t>
            </a:r>
          </a:p>
          <a:p>
            <a:pPr algn="ctr"/>
            <a:r>
              <a:rPr lang="en-AU" sz="2400" b="1" dirty="0" smtClean="0"/>
              <a:t>Tyler</a:t>
            </a:r>
          </a:p>
          <a:p>
            <a:pPr algn="ctr"/>
            <a:r>
              <a:rPr lang="en-AU" sz="2400" b="1" dirty="0" smtClean="0"/>
              <a:t>Jordan</a:t>
            </a:r>
          </a:p>
          <a:p>
            <a:pPr algn="ctr"/>
            <a:r>
              <a:rPr lang="en-AU" sz="2400" b="1" dirty="0" err="1" smtClean="0"/>
              <a:t>Elleah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Sophie</a:t>
            </a:r>
          </a:p>
          <a:p>
            <a:pPr algn="ctr"/>
            <a:r>
              <a:rPr lang="en-AU" sz="2400" b="1" dirty="0" smtClean="0"/>
              <a:t>Claire</a:t>
            </a:r>
          </a:p>
          <a:p>
            <a:pPr algn="ctr"/>
            <a:r>
              <a:rPr lang="en-AU" sz="2400" b="1" dirty="0" smtClean="0"/>
              <a:t>Caitlin</a:t>
            </a:r>
          </a:p>
          <a:p>
            <a:pPr algn="ctr"/>
            <a:r>
              <a:rPr lang="en-AU" sz="2400" b="1" dirty="0" smtClean="0"/>
              <a:t> 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8502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6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ramsey</a:t>
            </a:r>
            <a:r>
              <a:rPr lang="en-AU" dirty="0" smtClean="0"/>
              <a:t> &amp; </a:t>
            </a:r>
            <a:r>
              <a:rPr lang="en-AU" dirty="0" err="1" smtClean="0"/>
              <a:t>mrs</a:t>
            </a:r>
            <a:r>
              <a:rPr lang="en-AU" dirty="0" smtClean="0"/>
              <a:t> palmer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71309" y="1628800"/>
            <a:ext cx="232833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3"/>
                </a:solidFill>
                <a:latin typeface="Cooper Black" panose="0208090404030B020404" pitchFamily="18" charset="0"/>
              </a:rPr>
              <a:t>Certificates</a:t>
            </a:r>
          </a:p>
          <a:p>
            <a:pPr algn="ctr"/>
            <a:r>
              <a:rPr lang="en-AU" sz="2200" b="1" dirty="0" smtClean="0"/>
              <a:t>Jake</a:t>
            </a:r>
          </a:p>
          <a:p>
            <a:pPr algn="ctr"/>
            <a:r>
              <a:rPr lang="en-AU" sz="2200" b="1" dirty="0" smtClean="0"/>
              <a:t>Hunter</a:t>
            </a:r>
          </a:p>
          <a:p>
            <a:pPr algn="ctr"/>
            <a:r>
              <a:rPr lang="en-AU" sz="2200" b="1" dirty="0" smtClean="0"/>
              <a:t>Jai</a:t>
            </a:r>
            <a:endParaRPr lang="en-A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549995" y="3212976"/>
            <a:ext cx="146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  <a:endParaRPr lang="en-AU" sz="2800" dirty="0">
              <a:solidFill>
                <a:schemeClr val="accent5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846130"/>
            <a:ext cx="144943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Charlotte</a:t>
            </a:r>
          </a:p>
          <a:p>
            <a:pPr algn="ctr"/>
            <a:r>
              <a:rPr lang="en-AU" sz="2200" b="1" dirty="0" smtClean="0"/>
              <a:t>Owen</a:t>
            </a:r>
          </a:p>
          <a:p>
            <a:pPr algn="ctr"/>
            <a:r>
              <a:rPr lang="en-AU" sz="2200" b="1" dirty="0" err="1" smtClean="0"/>
              <a:t>Hasrat</a:t>
            </a:r>
            <a:endParaRPr lang="en-AU" sz="2200" b="1" dirty="0" smtClean="0"/>
          </a:p>
          <a:p>
            <a:pPr algn="ctr"/>
            <a:r>
              <a:rPr lang="en-AU" sz="2200" b="1" dirty="0" smtClean="0"/>
              <a:t>Taj</a:t>
            </a:r>
          </a:p>
          <a:p>
            <a:pPr algn="ctr"/>
            <a:r>
              <a:rPr lang="en-AU" sz="2200" b="1" dirty="0" smtClean="0"/>
              <a:t>Ruby</a:t>
            </a:r>
          </a:p>
          <a:p>
            <a:pPr algn="ctr"/>
            <a:r>
              <a:rPr lang="en-AU" sz="2200" b="1" dirty="0" smtClean="0"/>
              <a:t>Sierra</a:t>
            </a:r>
          </a:p>
          <a:p>
            <a:pPr algn="ctr"/>
            <a:r>
              <a:rPr lang="en-AU" sz="2200" b="1" dirty="0" smtClean="0"/>
              <a:t>Jack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5232" y="3788248"/>
            <a:ext cx="113204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Evan</a:t>
            </a:r>
          </a:p>
          <a:p>
            <a:pPr algn="ctr"/>
            <a:r>
              <a:rPr lang="en-AU" sz="2200" b="1" dirty="0" smtClean="0"/>
              <a:t>Luci</a:t>
            </a:r>
          </a:p>
          <a:p>
            <a:pPr algn="ctr"/>
            <a:r>
              <a:rPr lang="en-AU" sz="2200" b="1" dirty="0" smtClean="0"/>
              <a:t>Layla</a:t>
            </a:r>
          </a:p>
          <a:p>
            <a:pPr algn="ctr"/>
            <a:r>
              <a:rPr lang="en-AU" sz="2200" b="1" dirty="0" smtClean="0"/>
              <a:t>Lily</a:t>
            </a:r>
          </a:p>
          <a:p>
            <a:pPr algn="ctr"/>
            <a:r>
              <a:rPr lang="en-AU" sz="2200" b="1" dirty="0" smtClean="0"/>
              <a:t>Jordan</a:t>
            </a:r>
          </a:p>
          <a:p>
            <a:pPr algn="ctr"/>
            <a:r>
              <a:rPr lang="en-AU" sz="2200" b="1" dirty="0" smtClean="0"/>
              <a:t>Alex</a:t>
            </a:r>
          </a:p>
          <a:p>
            <a:pPr algn="ctr"/>
            <a:r>
              <a:rPr lang="en-AU" sz="2200" b="1" dirty="0" smtClean="0"/>
              <a:t>Taya</a:t>
            </a:r>
            <a:endParaRPr lang="en-AU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12511" y="3788248"/>
            <a:ext cx="17251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200" b="1" dirty="0" smtClean="0"/>
              <a:t>Hunter</a:t>
            </a:r>
          </a:p>
          <a:p>
            <a:pPr algn="ctr"/>
            <a:r>
              <a:rPr lang="en-AU" sz="2200" b="1" dirty="0" smtClean="0"/>
              <a:t>Riya</a:t>
            </a:r>
          </a:p>
          <a:p>
            <a:pPr algn="ctr"/>
            <a:r>
              <a:rPr lang="en-AU" sz="2200" b="1" dirty="0" smtClean="0"/>
              <a:t>Jayden</a:t>
            </a:r>
          </a:p>
          <a:p>
            <a:pPr algn="ctr"/>
            <a:r>
              <a:rPr lang="en-AU" sz="2200" b="1" dirty="0" err="1" smtClean="0"/>
              <a:t>Jaidee</a:t>
            </a:r>
            <a:r>
              <a:rPr lang="en-AU" sz="2200" b="1" dirty="0" smtClean="0"/>
              <a:t>-Lee</a:t>
            </a:r>
          </a:p>
          <a:p>
            <a:pPr algn="ctr"/>
            <a:r>
              <a:rPr lang="en-AU" sz="2200" b="1" dirty="0" smtClean="0"/>
              <a:t>Sasha</a:t>
            </a:r>
          </a:p>
          <a:p>
            <a:pPr algn="ctr"/>
            <a:r>
              <a:rPr lang="en-AU" sz="2200" b="1" dirty="0" smtClean="0"/>
              <a:t>Jayden</a:t>
            </a:r>
          </a:p>
          <a:p>
            <a:pPr algn="ctr"/>
            <a:r>
              <a:rPr lang="en-AU" sz="2200" b="1" dirty="0" smtClean="0"/>
              <a:t>Alisha</a:t>
            </a:r>
          </a:p>
          <a:p>
            <a:pPr algn="ctr"/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23505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 smtClean="0"/>
              <a:t>Room 7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mrs</a:t>
            </a:r>
            <a:r>
              <a:rPr lang="en-AU" dirty="0" smtClean="0"/>
              <a:t> </a:t>
            </a:r>
            <a:r>
              <a:rPr lang="en-AU" dirty="0" err="1" smtClean="0"/>
              <a:t>darwin</a:t>
            </a:r>
            <a:r>
              <a:rPr lang="en-AU" dirty="0" smtClean="0"/>
              <a:t> &amp; </a:t>
            </a:r>
            <a:r>
              <a:rPr lang="en-AU" dirty="0" err="1" smtClean="0"/>
              <a:t>mrs</a:t>
            </a:r>
            <a:r>
              <a:rPr lang="en-AU" dirty="0" smtClean="0"/>
              <a:t> palmer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315392"/>
            <a:ext cx="13708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err="1" smtClean="0"/>
              <a:t>Mylin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Noah</a:t>
            </a:r>
          </a:p>
          <a:p>
            <a:pPr algn="ctr"/>
            <a:r>
              <a:rPr lang="en-AU" sz="2400" b="1" dirty="0" smtClean="0"/>
              <a:t>Piper</a:t>
            </a:r>
          </a:p>
          <a:p>
            <a:pPr algn="ctr"/>
            <a:r>
              <a:rPr lang="en-AU" sz="2400" b="1" dirty="0" err="1" smtClean="0"/>
              <a:t>Lilliam</a:t>
            </a:r>
            <a:endParaRPr lang="en-AU" sz="2400" b="1" dirty="0" smtClean="0"/>
          </a:p>
          <a:p>
            <a:pPr algn="ctr"/>
            <a:r>
              <a:rPr lang="en-AU" sz="2400" b="1" dirty="0" err="1" smtClean="0"/>
              <a:t>Jingshin</a:t>
            </a:r>
            <a:endParaRPr lang="en-AU" sz="2400" b="1" dirty="0" smtClean="0"/>
          </a:p>
          <a:p>
            <a:pPr algn="ctr"/>
            <a:r>
              <a:rPr lang="en-AU" sz="2400" b="1" dirty="0" smtClean="0"/>
              <a:t>Shakira</a:t>
            </a:r>
          </a:p>
          <a:p>
            <a:pPr algn="ctr"/>
            <a:r>
              <a:rPr lang="en-AU" sz="2400" b="1" dirty="0" smtClean="0"/>
              <a:t>Sienna</a:t>
            </a:r>
          </a:p>
          <a:p>
            <a:pPr algn="ctr"/>
            <a:r>
              <a:rPr lang="en-AU" sz="2400" b="1" dirty="0" smtClean="0"/>
              <a:t>Hayden</a:t>
            </a:r>
          </a:p>
          <a:p>
            <a:pPr algn="ctr"/>
            <a:r>
              <a:rPr lang="en-AU" sz="2400" b="1" dirty="0" smtClean="0"/>
              <a:t>Billie</a:t>
            </a:r>
          </a:p>
          <a:p>
            <a:pPr algn="ctr"/>
            <a:r>
              <a:rPr lang="en-AU" sz="2400" b="1" dirty="0" smtClean="0"/>
              <a:t>Ashton</a:t>
            </a:r>
          </a:p>
          <a:p>
            <a:pPr algn="ctr"/>
            <a:r>
              <a:rPr lang="en-AU" sz="2400" b="1" dirty="0" smtClean="0"/>
              <a:t>Eli</a:t>
            </a:r>
          </a:p>
          <a:p>
            <a:pPr algn="ctr"/>
            <a:endParaRPr lang="en-A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0191" y="2324396"/>
            <a:ext cx="130035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/>
              <a:t>Taj</a:t>
            </a:r>
            <a:endParaRPr lang="en-AU" sz="2400" b="1" dirty="0"/>
          </a:p>
          <a:p>
            <a:pPr algn="ctr"/>
            <a:r>
              <a:rPr lang="en-AU" sz="2400" b="1" dirty="0" smtClean="0"/>
              <a:t>Scarlett</a:t>
            </a:r>
            <a:endParaRPr lang="en-AU" sz="2400" b="1" dirty="0"/>
          </a:p>
          <a:p>
            <a:pPr algn="ctr"/>
            <a:r>
              <a:rPr lang="en-AU" sz="2400" b="1" dirty="0" smtClean="0"/>
              <a:t>Alexis</a:t>
            </a:r>
          </a:p>
          <a:p>
            <a:pPr algn="ctr"/>
            <a:r>
              <a:rPr lang="en-AU" sz="2400" b="1" dirty="0" err="1" smtClean="0"/>
              <a:t>Jaeda</a:t>
            </a:r>
            <a:endParaRPr lang="en-AU" sz="2400" b="1" dirty="0"/>
          </a:p>
          <a:p>
            <a:pPr algn="ctr"/>
            <a:r>
              <a:rPr lang="en-AU" sz="2400" b="1" dirty="0" smtClean="0"/>
              <a:t>Alby</a:t>
            </a:r>
          </a:p>
          <a:p>
            <a:pPr algn="ctr"/>
            <a:r>
              <a:rPr lang="en-AU" sz="2400" b="1" dirty="0" smtClean="0"/>
              <a:t>Emily</a:t>
            </a:r>
          </a:p>
          <a:p>
            <a:pPr algn="ctr"/>
            <a:r>
              <a:rPr lang="en-AU" sz="2400" b="1" dirty="0" smtClean="0"/>
              <a:t>Ethan</a:t>
            </a:r>
          </a:p>
          <a:p>
            <a:pPr algn="ctr"/>
            <a:r>
              <a:rPr lang="en-AU" sz="2400" b="1" dirty="0" smtClean="0"/>
              <a:t>Jade</a:t>
            </a:r>
          </a:p>
          <a:p>
            <a:pPr algn="ctr"/>
            <a:r>
              <a:rPr lang="en-AU" sz="2400" b="1" dirty="0" smtClean="0"/>
              <a:t>Jack</a:t>
            </a:r>
          </a:p>
          <a:p>
            <a:pPr algn="ctr"/>
            <a:r>
              <a:rPr lang="en-AU" sz="2400" b="1" dirty="0" smtClean="0"/>
              <a:t>Emily</a:t>
            </a:r>
          </a:p>
          <a:p>
            <a:pPr algn="ctr"/>
            <a:r>
              <a:rPr lang="en-AU" sz="2400" b="1" dirty="0" smtClean="0"/>
              <a:t>Sophie</a:t>
            </a:r>
            <a:endParaRPr lang="en-A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13763" y="1628800"/>
            <a:ext cx="1646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Bronze</a:t>
            </a:r>
            <a:endParaRPr lang="en-AU" sz="3200" dirty="0">
              <a:solidFill>
                <a:schemeClr val="accent5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:split dir="in"/>
      </p:transition>
    </mc:Choice>
    <mc:Fallback xmlns="">
      <p:transition spd="slow" advClick="0" advTm="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5162</TotalTime>
  <Words>778</Words>
  <Application>Microsoft Office PowerPoint</Application>
  <PresentationFormat>On-screen Show (4:3)</PresentationFormat>
  <Paragraphs>690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Apothecary</vt:lpstr>
      <vt:lpstr>PowerPoint Presentation</vt:lpstr>
      <vt:lpstr>TOTAL AWARDS </vt:lpstr>
      <vt:lpstr>Room 1 ms williams</vt:lpstr>
      <vt:lpstr>Room 2 mrs hoskins</vt:lpstr>
      <vt:lpstr>room 3 Mrs Brown</vt:lpstr>
      <vt:lpstr>ROOM 4  MRS COLE &amp; MRS EDWARDS  </vt:lpstr>
      <vt:lpstr>ROOM 5 MRS OGILVIE</vt:lpstr>
      <vt:lpstr>Room 6 mrs ramsey &amp; mrs palmer</vt:lpstr>
      <vt:lpstr>Room 7 mrs darwin &amp; mrs palmer</vt:lpstr>
      <vt:lpstr>Room 8 mrs cullen</vt:lpstr>
      <vt:lpstr>Room 9 mrs sheppard</vt:lpstr>
      <vt:lpstr>Room 10 mr brown</vt:lpstr>
      <vt:lpstr>Room 11 mrs langton &amp; mrs green</vt:lpstr>
      <vt:lpstr>Room 13 ms armanas</vt:lpstr>
      <vt:lpstr>Room 17 mr lamshed &amp; ms REID</vt:lpstr>
      <vt:lpstr>Room 18 mrs luke &amp; mrs Wood</vt:lpstr>
      <vt:lpstr>Room 19 mrs shevchenko</vt:lpstr>
      <vt:lpstr>room 20 Miss murphy</vt:lpstr>
      <vt:lpstr>Room 21 miss bolt </vt:lpstr>
      <vt:lpstr>Room 23 miss yardley</vt:lpstr>
      <vt:lpstr>Room 24 mrs gregory</vt:lpstr>
      <vt:lpstr>Room 25 ms guinan</vt:lpstr>
      <vt:lpstr>Room 27 mrs podzuweit</vt:lpstr>
      <vt:lpstr>Room 28 ms whelan</vt:lpstr>
      <vt:lpstr>Room 29 mr zampogna</vt:lpstr>
      <vt:lpstr>Room 30 ms macfarlane</vt:lpstr>
      <vt:lpstr>PowerPoint Presentation</vt:lpstr>
      <vt:lpstr>PowerPoint Presentation</vt:lpstr>
      <vt:lpstr>PowerPoint Presentation</vt:lpstr>
      <vt:lpstr>PowerPoint Presentation</vt:lpstr>
    </vt:vector>
  </TitlesOfParts>
  <Company>DECD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Premier’s Reading Challenge</dc:title>
  <dc:creator>chris dinham</dc:creator>
  <cp:lastModifiedBy>sarah buckley</cp:lastModifiedBy>
  <cp:revision>343</cp:revision>
  <cp:lastPrinted>2016-11-03T02:02:17Z</cp:lastPrinted>
  <dcterms:created xsi:type="dcterms:W3CDTF">2013-11-06T00:27:38Z</dcterms:created>
  <dcterms:modified xsi:type="dcterms:W3CDTF">2016-11-30T01:55:34Z</dcterms:modified>
</cp:coreProperties>
</file>